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77" r:id="rId3"/>
    <p:sldId id="267" r:id="rId4"/>
    <p:sldId id="281" r:id="rId5"/>
    <p:sldId id="268" r:id="rId6"/>
    <p:sldId id="283" r:id="rId7"/>
    <p:sldId id="270" r:id="rId8"/>
    <p:sldId id="278" r:id="rId9"/>
    <p:sldId id="273" r:id="rId10"/>
    <p:sldId id="272" r:id="rId11"/>
    <p:sldId id="280" r:id="rId12"/>
    <p:sldId id="282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E00648-CCEA-45F1-ACD3-2F534D110C4F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8669E31E-30FE-4B82-91CE-CD9604013BAF}">
      <dgm:prSet phldrT="[Texto]"/>
      <dgm:spPr/>
      <dgm:t>
        <a:bodyPr/>
        <a:lstStyle/>
        <a:p>
          <a:r>
            <a:rPr lang="es-AR" b="1" dirty="0" smtClean="0"/>
            <a:t>Gestión de Playas de estacionamiento</a:t>
          </a:r>
          <a:endParaRPr lang="es-AR" dirty="0"/>
        </a:p>
      </dgm:t>
    </dgm:pt>
    <dgm:pt modelId="{37984351-EDBC-45AF-96C0-190A43AFCB20}" type="parTrans" cxnId="{88C0AFBE-87FD-423C-B063-F6E84DF3AC94}">
      <dgm:prSet/>
      <dgm:spPr/>
      <dgm:t>
        <a:bodyPr/>
        <a:lstStyle/>
        <a:p>
          <a:endParaRPr lang="es-AR"/>
        </a:p>
      </dgm:t>
    </dgm:pt>
    <dgm:pt modelId="{78B85A77-A6A6-4AC7-BDEE-CA05B1AA6973}" type="sibTrans" cxnId="{88C0AFBE-87FD-423C-B063-F6E84DF3AC94}">
      <dgm:prSet/>
      <dgm:spPr/>
      <dgm:t>
        <a:bodyPr/>
        <a:lstStyle/>
        <a:p>
          <a:endParaRPr lang="es-AR"/>
        </a:p>
      </dgm:t>
    </dgm:pt>
    <dgm:pt modelId="{40D5CB2B-F36A-4C84-BC59-EAE52B16F58E}">
      <dgm:prSet phldrT="[Texto]"/>
      <dgm:spPr/>
      <dgm:t>
        <a:bodyPr/>
        <a:lstStyle/>
        <a:p>
          <a:r>
            <a:rPr lang="es-AR" b="1" dirty="0" smtClean="0"/>
            <a:t>Gestión de Ubicación y Disponibilidad de Playas</a:t>
          </a:r>
          <a:endParaRPr lang="es-AR" dirty="0"/>
        </a:p>
      </dgm:t>
    </dgm:pt>
    <dgm:pt modelId="{F8C1011F-0635-4847-80B6-A92C0C010729}" type="parTrans" cxnId="{F4F042F7-5878-44F7-AE8B-92749386BBAE}">
      <dgm:prSet/>
      <dgm:spPr/>
      <dgm:t>
        <a:bodyPr/>
        <a:lstStyle/>
        <a:p>
          <a:endParaRPr lang="es-AR"/>
        </a:p>
      </dgm:t>
    </dgm:pt>
    <dgm:pt modelId="{8E175A9F-0775-44AE-AE4A-BB20CBD98457}" type="sibTrans" cxnId="{F4F042F7-5878-44F7-AE8B-92749386BBAE}">
      <dgm:prSet/>
      <dgm:spPr/>
      <dgm:t>
        <a:bodyPr/>
        <a:lstStyle/>
        <a:p>
          <a:endParaRPr lang="es-AR"/>
        </a:p>
      </dgm:t>
    </dgm:pt>
    <dgm:pt modelId="{50B7F11A-0B10-459C-92E3-CF9F401C4A81}">
      <dgm:prSet phldrT="[Texto]"/>
      <dgm:spPr/>
      <dgm:t>
        <a:bodyPr/>
        <a:lstStyle/>
        <a:p>
          <a:r>
            <a:rPr lang="es-ES" b="1" dirty="0" smtClean="0"/>
            <a:t>Gestión de Ubicación de Vehículos</a:t>
          </a:r>
          <a:endParaRPr lang="es-AR" dirty="0"/>
        </a:p>
      </dgm:t>
    </dgm:pt>
    <dgm:pt modelId="{4857AED4-A13E-44B5-80BC-C465EDC1D13C}" type="parTrans" cxnId="{3A078D77-F57A-4BE9-B397-3606CE14634A}">
      <dgm:prSet/>
      <dgm:spPr/>
      <dgm:t>
        <a:bodyPr/>
        <a:lstStyle/>
        <a:p>
          <a:endParaRPr lang="es-AR"/>
        </a:p>
      </dgm:t>
    </dgm:pt>
    <dgm:pt modelId="{50853068-5364-4178-B004-EA13F5897AA8}" type="sibTrans" cxnId="{3A078D77-F57A-4BE9-B397-3606CE14634A}">
      <dgm:prSet/>
      <dgm:spPr/>
      <dgm:t>
        <a:bodyPr/>
        <a:lstStyle/>
        <a:p>
          <a:endParaRPr lang="es-AR"/>
        </a:p>
      </dgm:t>
    </dgm:pt>
    <dgm:pt modelId="{ED0E1621-47AA-4E22-B1D9-024C94D9664E}">
      <dgm:prSet phldrT="[Texto]"/>
      <dgm:spPr/>
      <dgm:t>
        <a:bodyPr/>
        <a:lstStyle/>
        <a:p>
          <a:r>
            <a:rPr lang="es-ES" b="1" dirty="0" smtClean="0"/>
            <a:t>Gestión </a:t>
          </a:r>
          <a:r>
            <a:rPr lang="es-ES" b="1" smtClean="0"/>
            <a:t>de informes de tránsito</a:t>
          </a:r>
          <a:endParaRPr lang="es-AR" dirty="0"/>
        </a:p>
      </dgm:t>
    </dgm:pt>
    <dgm:pt modelId="{6657088E-6AB9-4ED6-BC5E-141F08FD7F2B}" type="parTrans" cxnId="{0C1C0917-CA37-4BEC-BF03-AE472EF86E01}">
      <dgm:prSet/>
      <dgm:spPr/>
      <dgm:t>
        <a:bodyPr/>
        <a:lstStyle/>
        <a:p>
          <a:endParaRPr lang="es-AR"/>
        </a:p>
      </dgm:t>
    </dgm:pt>
    <dgm:pt modelId="{4C7D150D-0DF9-468A-A52A-1E02BDB57942}" type="sibTrans" cxnId="{0C1C0917-CA37-4BEC-BF03-AE472EF86E01}">
      <dgm:prSet/>
      <dgm:spPr/>
      <dgm:t>
        <a:bodyPr/>
        <a:lstStyle/>
        <a:p>
          <a:endParaRPr lang="es-AR"/>
        </a:p>
      </dgm:t>
    </dgm:pt>
    <dgm:pt modelId="{EF47F3AE-30C8-4590-914B-A32E1B48F9AA}">
      <dgm:prSet phldrT="[Texto]"/>
      <dgm:spPr/>
      <dgm:t>
        <a:bodyPr/>
        <a:lstStyle/>
        <a:p>
          <a:r>
            <a:rPr lang="es-ES" b="1" dirty="0" smtClean="0"/>
            <a:t>Gestión de puntos de Interés</a:t>
          </a:r>
          <a:endParaRPr lang="es-AR" dirty="0"/>
        </a:p>
      </dgm:t>
    </dgm:pt>
    <dgm:pt modelId="{4F992D2F-D3E0-4FF0-8B89-6E8633A8EF5D}" type="parTrans" cxnId="{26815D5F-F50B-4D60-BBCE-11AF7749EC0E}">
      <dgm:prSet/>
      <dgm:spPr/>
      <dgm:t>
        <a:bodyPr/>
        <a:lstStyle/>
        <a:p>
          <a:endParaRPr lang="es-AR"/>
        </a:p>
      </dgm:t>
    </dgm:pt>
    <dgm:pt modelId="{0D2ED35C-9CAC-4E7A-B67B-4783ACCC5442}" type="sibTrans" cxnId="{26815D5F-F50B-4D60-BBCE-11AF7749EC0E}">
      <dgm:prSet/>
      <dgm:spPr/>
      <dgm:t>
        <a:bodyPr/>
        <a:lstStyle/>
        <a:p>
          <a:endParaRPr lang="es-AR"/>
        </a:p>
      </dgm:t>
    </dgm:pt>
    <dgm:pt modelId="{A4FAD4D8-27B3-442C-86F4-9334F1B9D963}" type="pres">
      <dgm:prSet presAssocID="{C6E00648-CCEA-45F1-ACD3-2F534D110C4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419"/>
        </a:p>
      </dgm:t>
    </dgm:pt>
    <dgm:pt modelId="{2A51502D-7BC3-48DA-B0ED-A9C2668D9E8F}" type="pres">
      <dgm:prSet presAssocID="{8669E31E-30FE-4B82-91CE-CD9604013BA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88236B8-F34B-49DF-8533-FC8CB5DEB974}" type="pres">
      <dgm:prSet presAssocID="{78B85A77-A6A6-4AC7-BDEE-CA05B1AA6973}" presName="sibTrans" presStyleCnt="0"/>
      <dgm:spPr/>
    </dgm:pt>
    <dgm:pt modelId="{8B75F30D-A0A2-455D-A344-11E8543F49BF}" type="pres">
      <dgm:prSet presAssocID="{40D5CB2B-F36A-4C84-BC59-EAE52B16F58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5147F30-68E5-4D65-94E8-F3D2E9FBF451}" type="pres">
      <dgm:prSet presAssocID="{8E175A9F-0775-44AE-AE4A-BB20CBD98457}" presName="sibTrans" presStyleCnt="0"/>
      <dgm:spPr/>
    </dgm:pt>
    <dgm:pt modelId="{32D99975-6075-4537-A633-8A2760C5C40E}" type="pres">
      <dgm:prSet presAssocID="{50B7F11A-0B10-459C-92E3-CF9F401C4A8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132426B-672B-4BE3-9C5E-91D3EAC5D724}" type="pres">
      <dgm:prSet presAssocID="{50853068-5364-4178-B004-EA13F5897AA8}" presName="sibTrans" presStyleCnt="0"/>
      <dgm:spPr/>
    </dgm:pt>
    <dgm:pt modelId="{060D8C68-7547-4B5D-BDC0-2A14DE402885}" type="pres">
      <dgm:prSet presAssocID="{ED0E1621-47AA-4E22-B1D9-024C94D9664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7A48218-EE4E-4470-B0BC-726448F6F8D1}" type="pres">
      <dgm:prSet presAssocID="{4C7D150D-0DF9-468A-A52A-1E02BDB57942}" presName="sibTrans" presStyleCnt="0"/>
      <dgm:spPr/>
    </dgm:pt>
    <dgm:pt modelId="{A6C9445F-9593-4840-B262-A236F105CED1}" type="pres">
      <dgm:prSet presAssocID="{EF47F3AE-30C8-4590-914B-A32E1B48F9A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0EE9F264-D9CA-4340-AD4A-ED7930920A5C}" type="presOf" srcId="{C6E00648-CCEA-45F1-ACD3-2F534D110C4F}" destId="{A4FAD4D8-27B3-442C-86F4-9334F1B9D963}" srcOrd="0" destOrd="0" presId="urn:microsoft.com/office/officeart/2005/8/layout/default"/>
    <dgm:cxn modelId="{4C0A791F-3DAA-41CC-83D0-DF6BF719A4AC}" type="presOf" srcId="{8669E31E-30FE-4B82-91CE-CD9604013BAF}" destId="{2A51502D-7BC3-48DA-B0ED-A9C2668D9E8F}" srcOrd="0" destOrd="0" presId="urn:microsoft.com/office/officeart/2005/8/layout/default"/>
    <dgm:cxn modelId="{F4F042F7-5878-44F7-AE8B-92749386BBAE}" srcId="{C6E00648-CCEA-45F1-ACD3-2F534D110C4F}" destId="{40D5CB2B-F36A-4C84-BC59-EAE52B16F58E}" srcOrd="1" destOrd="0" parTransId="{F8C1011F-0635-4847-80B6-A92C0C010729}" sibTransId="{8E175A9F-0775-44AE-AE4A-BB20CBD98457}"/>
    <dgm:cxn modelId="{9330E680-9001-467F-AF52-CE28B6212DA4}" type="presOf" srcId="{ED0E1621-47AA-4E22-B1D9-024C94D9664E}" destId="{060D8C68-7547-4B5D-BDC0-2A14DE402885}" srcOrd="0" destOrd="0" presId="urn:microsoft.com/office/officeart/2005/8/layout/default"/>
    <dgm:cxn modelId="{26815D5F-F50B-4D60-BBCE-11AF7749EC0E}" srcId="{C6E00648-CCEA-45F1-ACD3-2F534D110C4F}" destId="{EF47F3AE-30C8-4590-914B-A32E1B48F9AA}" srcOrd="4" destOrd="0" parTransId="{4F992D2F-D3E0-4FF0-8B89-6E8633A8EF5D}" sibTransId="{0D2ED35C-9CAC-4E7A-B67B-4783ACCC5442}"/>
    <dgm:cxn modelId="{0C1C0917-CA37-4BEC-BF03-AE472EF86E01}" srcId="{C6E00648-CCEA-45F1-ACD3-2F534D110C4F}" destId="{ED0E1621-47AA-4E22-B1D9-024C94D9664E}" srcOrd="3" destOrd="0" parTransId="{6657088E-6AB9-4ED6-BC5E-141F08FD7F2B}" sibTransId="{4C7D150D-0DF9-468A-A52A-1E02BDB57942}"/>
    <dgm:cxn modelId="{88C0AFBE-87FD-423C-B063-F6E84DF3AC94}" srcId="{C6E00648-CCEA-45F1-ACD3-2F534D110C4F}" destId="{8669E31E-30FE-4B82-91CE-CD9604013BAF}" srcOrd="0" destOrd="0" parTransId="{37984351-EDBC-45AF-96C0-190A43AFCB20}" sibTransId="{78B85A77-A6A6-4AC7-BDEE-CA05B1AA6973}"/>
    <dgm:cxn modelId="{C1F64977-8275-4815-809C-12D89632D136}" type="presOf" srcId="{50B7F11A-0B10-459C-92E3-CF9F401C4A81}" destId="{32D99975-6075-4537-A633-8A2760C5C40E}" srcOrd="0" destOrd="0" presId="urn:microsoft.com/office/officeart/2005/8/layout/default"/>
    <dgm:cxn modelId="{1223B59D-614C-4A42-81C3-B1E49263FFFC}" type="presOf" srcId="{40D5CB2B-F36A-4C84-BC59-EAE52B16F58E}" destId="{8B75F30D-A0A2-455D-A344-11E8543F49BF}" srcOrd="0" destOrd="0" presId="urn:microsoft.com/office/officeart/2005/8/layout/default"/>
    <dgm:cxn modelId="{B5704975-B63B-4CDA-89C6-E1C1541EBB62}" type="presOf" srcId="{EF47F3AE-30C8-4590-914B-A32E1B48F9AA}" destId="{A6C9445F-9593-4840-B262-A236F105CED1}" srcOrd="0" destOrd="0" presId="urn:microsoft.com/office/officeart/2005/8/layout/default"/>
    <dgm:cxn modelId="{3A078D77-F57A-4BE9-B397-3606CE14634A}" srcId="{C6E00648-CCEA-45F1-ACD3-2F534D110C4F}" destId="{50B7F11A-0B10-459C-92E3-CF9F401C4A81}" srcOrd="2" destOrd="0" parTransId="{4857AED4-A13E-44B5-80BC-C465EDC1D13C}" sibTransId="{50853068-5364-4178-B004-EA13F5897AA8}"/>
    <dgm:cxn modelId="{747DAFC3-E096-4EE3-A8B9-E60C9D4D11BF}" type="presParOf" srcId="{A4FAD4D8-27B3-442C-86F4-9334F1B9D963}" destId="{2A51502D-7BC3-48DA-B0ED-A9C2668D9E8F}" srcOrd="0" destOrd="0" presId="urn:microsoft.com/office/officeart/2005/8/layout/default"/>
    <dgm:cxn modelId="{CC87709D-DB97-49EF-ADA5-4BDCEFD4F511}" type="presParOf" srcId="{A4FAD4D8-27B3-442C-86F4-9334F1B9D963}" destId="{788236B8-F34B-49DF-8533-FC8CB5DEB974}" srcOrd="1" destOrd="0" presId="urn:microsoft.com/office/officeart/2005/8/layout/default"/>
    <dgm:cxn modelId="{51F1E324-8107-4E03-9EB9-36CC84758D4B}" type="presParOf" srcId="{A4FAD4D8-27B3-442C-86F4-9334F1B9D963}" destId="{8B75F30D-A0A2-455D-A344-11E8543F49BF}" srcOrd="2" destOrd="0" presId="urn:microsoft.com/office/officeart/2005/8/layout/default"/>
    <dgm:cxn modelId="{7AF43010-2C68-410A-978A-267D8F0A6EAB}" type="presParOf" srcId="{A4FAD4D8-27B3-442C-86F4-9334F1B9D963}" destId="{55147F30-68E5-4D65-94E8-F3D2E9FBF451}" srcOrd="3" destOrd="0" presId="urn:microsoft.com/office/officeart/2005/8/layout/default"/>
    <dgm:cxn modelId="{C186CD21-EACE-43A1-9305-032FD2E5525B}" type="presParOf" srcId="{A4FAD4D8-27B3-442C-86F4-9334F1B9D963}" destId="{32D99975-6075-4537-A633-8A2760C5C40E}" srcOrd="4" destOrd="0" presId="urn:microsoft.com/office/officeart/2005/8/layout/default"/>
    <dgm:cxn modelId="{42CF9A15-D448-45B9-8E7E-6C40934D2B2E}" type="presParOf" srcId="{A4FAD4D8-27B3-442C-86F4-9334F1B9D963}" destId="{B132426B-672B-4BE3-9C5E-91D3EAC5D724}" srcOrd="5" destOrd="0" presId="urn:microsoft.com/office/officeart/2005/8/layout/default"/>
    <dgm:cxn modelId="{56BB642C-6E77-4E25-B873-8B4097FD1423}" type="presParOf" srcId="{A4FAD4D8-27B3-442C-86F4-9334F1B9D963}" destId="{060D8C68-7547-4B5D-BDC0-2A14DE402885}" srcOrd="6" destOrd="0" presId="urn:microsoft.com/office/officeart/2005/8/layout/default"/>
    <dgm:cxn modelId="{20780D2A-0314-4E1D-B7E5-B7FD9B502D69}" type="presParOf" srcId="{A4FAD4D8-27B3-442C-86F4-9334F1B9D963}" destId="{37A48218-EE4E-4470-B0BC-726448F6F8D1}" srcOrd="7" destOrd="0" presId="urn:microsoft.com/office/officeart/2005/8/layout/default"/>
    <dgm:cxn modelId="{B436783A-1085-48FA-8DB7-4CDA8962E244}" type="presParOf" srcId="{A4FAD4D8-27B3-442C-86F4-9334F1B9D963}" destId="{A6C9445F-9593-4840-B262-A236F105CED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01E107-92F0-4344-A3CF-4F87ED5A2D8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8B69FB7B-AD67-498A-B3E5-625880CED5A7}">
      <dgm:prSet phldrT="[Texto]"/>
      <dgm:spPr/>
      <dgm:t>
        <a:bodyPr/>
        <a:lstStyle/>
        <a:p>
          <a:r>
            <a:rPr lang="es-AR" i="1" dirty="0" smtClean="0"/>
            <a:t>Técnica</a:t>
          </a:r>
          <a:endParaRPr lang="es-419" dirty="0"/>
        </a:p>
      </dgm:t>
    </dgm:pt>
    <dgm:pt modelId="{6017B5C7-3C30-4625-ADFB-77D4DC9DA05F}" type="parTrans" cxnId="{ACB02BFA-73E4-46CF-A504-382D9C929171}">
      <dgm:prSet/>
      <dgm:spPr/>
      <dgm:t>
        <a:bodyPr/>
        <a:lstStyle/>
        <a:p>
          <a:endParaRPr lang="es-419"/>
        </a:p>
      </dgm:t>
    </dgm:pt>
    <dgm:pt modelId="{32022A7C-FE05-4A63-90D6-7726D4C6E900}" type="sibTrans" cxnId="{ACB02BFA-73E4-46CF-A504-382D9C929171}">
      <dgm:prSet/>
      <dgm:spPr/>
      <dgm:t>
        <a:bodyPr/>
        <a:lstStyle/>
        <a:p>
          <a:endParaRPr lang="es-419"/>
        </a:p>
      </dgm:t>
    </dgm:pt>
    <dgm:pt modelId="{B587C71E-17DD-4739-ACC8-62E7476A9DFF}">
      <dgm:prSet phldrT="[Texto]"/>
      <dgm:spPr/>
      <dgm:t>
        <a:bodyPr/>
        <a:lstStyle/>
        <a:p>
          <a:r>
            <a:rPr lang="es-AR" dirty="0" smtClean="0"/>
            <a:t>ASP.NET: con ello será realizado la parte web del sistema.</a:t>
          </a:r>
          <a:endParaRPr lang="es-419" dirty="0"/>
        </a:p>
      </dgm:t>
    </dgm:pt>
    <dgm:pt modelId="{E49CF549-3069-4DC8-ADF5-B1B62494BEC1}" type="parTrans" cxnId="{0D21C620-7771-4735-9659-D6B09BFB1CBA}">
      <dgm:prSet/>
      <dgm:spPr/>
      <dgm:t>
        <a:bodyPr/>
        <a:lstStyle/>
        <a:p>
          <a:endParaRPr lang="es-419"/>
        </a:p>
      </dgm:t>
    </dgm:pt>
    <dgm:pt modelId="{D0A0062D-CF6E-48B8-9454-CE3C3319469B}" type="sibTrans" cxnId="{0D21C620-7771-4735-9659-D6B09BFB1CBA}">
      <dgm:prSet/>
      <dgm:spPr/>
      <dgm:t>
        <a:bodyPr/>
        <a:lstStyle/>
        <a:p>
          <a:endParaRPr lang="es-419"/>
        </a:p>
      </dgm:t>
    </dgm:pt>
    <dgm:pt modelId="{E432066C-0CB0-4E8B-B91D-94CFE6D34B7B}">
      <dgm:prSet phldrT="[Texto]"/>
      <dgm:spPr/>
      <dgm:t>
        <a:bodyPr/>
        <a:lstStyle/>
        <a:p>
          <a:r>
            <a:rPr lang="es-AR" i="1" dirty="0" smtClean="0"/>
            <a:t>Económica</a:t>
          </a:r>
          <a:endParaRPr lang="es-419" dirty="0"/>
        </a:p>
      </dgm:t>
    </dgm:pt>
    <dgm:pt modelId="{3040ED18-CD8B-4269-B244-99719A1F82EB}" type="parTrans" cxnId="{63700C1D-6A9B-4D9A-85B7-444C1E6F899A}">
      <dgm:prSet/>
      <dgm:spPr/>
      <dgm:t>
        <a:bodyPr/>
        <a:lstStyle/>
        <a:p>
          <a:endParaRPr lang="es-419"/>
        </a:p>
      </dgm:t>
    </dgm:pt>
    <dgm:pt modelId="{D14F0CB8-040B-4B6C-BF8D-BE80180B4F62}" type="sibTrans" cxnId="{63700C1D-6A9B-4D9A-85B7-444C1E6F899A}">
      <dgm:prSet/>
      <dgm:spPr/>
      <dgm:t>
        <a:bodyPr/>
        <a:lstStyle/>
        <a:p>
          <a:endParaRPr lang="es-419"/>
        </a:p>
      </dgm:t>
    </dgm:pt>
    <dgm:pt modelId="{6D557D83-C783-480E-ADE3-20D757332777}">
      <dgm:prSet phldrT="[Texto]"/>
      <dgm:spPr/>
      <dgm:t>
        <a:bodyPr/>
        <a:lstStyle/>
        <a:p>
          <a:r>
            <a:rPr lang="es-AR" i="1" dirty="0" smtClean="0"/>
            <a:t>Software</a:t>
          </a:r>
          <a:r>
            <a:rPr lang="es-AR" dirty="0" smtClean="0"/>
            <a:t>.</a:t>
          </a:r>
          <a:r>
            <a:rPr lang="es-AR" i="1" dirty="0" smtClean="0"/>
            <a:t> </a:t>
          </a:r>
          <a:r>
            <a:rPr lang="es-419" dirty="0" smtClean="0"/>
            <a:t>Tecnología con licencias gratuitas </a:t>
          </a:r>
          <a:r>
            <a:rPr lang="es-419" smtClean="0"/>
            <a:t>para </a:t>
          </a:r>
          <a:r>
            <a:rPr lang="es-419" smtClean="0"/>
            <a:t>desarrolladores.</a:t>
          </a:r>
          <a:endParaRPr lang="es-419" dirty="0"/>
        </a:p>
      </dgm:t>
    </dgm:pt>
    <dgm:pt modelId="{B96BB154-3160-402B-A014-AAD43746ACBB}" type="parTrans" cxnId="{0136D6D9-3C88-4202-8A57-9A12C1C75919}">
      <dgm:prSet/>
      <dgm:spPr/>
      <dgm:t>
        <a:bodyPr/>
        <a:lstStyle/>
        <a:p>
          <a:endParaRPr lang="es-419"/>
        </a:p>
      </dgm:t>
    </dgm:pt>
    <dgm:pt modelId="{0181D61F-8701-45D6-AEA8-B936EDDBE366}" type="sibTrans" cxnId="{0136D6D9-3C88-4202-8A57-9A12C1C75919}">
      <dgm:prSet/>
      <dgm:spPr/>
      <dgm:t>
        <a:bodyPr/>
        <a:lstStyle/>
        <a:p>
          <a:endParaRPr lang="es-419"/>
        </a:p>
      </dgm:t>
    </dgm:pt>
    <dgm:pt modelId="{5A918A42-67E5-46BE-8E14-0FCE7FA1A983}">
      <dgm:prSet phldrT="[Texto]"/>
      <dgm:spPr/>
      <dgm:t>
        <a:bodyPr/>
        <a:lstStyle/>
        <a:p>
          <a:r>
            <a:rPr lang="es-AR" i="1" dirty="0" smtClean="0"/>
            <a:t>Operativa</a:t>
          </a:r>
          <a:endParaRPr lang="es-419" dirty="0"/>
        </a:p>
      </dgm:t>
    </dgm:pt>
    <dgm:pt modelId="{3A3724E4-EA5C-44A7-919D-CFFB81282079}" type="parTrans" cxnId="{0073BD69-8C78-4F1C-80E0-F3FFD6B304E7}">
      <dgm:prSet/>
      <dgm:spPr/>
      <dgm:t>
        <a:bodyPr/>
        <a:lstStyle/>
        <a:p>
          <a:endParaRPr lang="es-419"/>
        </a:p>
      </dgm:t>
    </dgm:pt>
    <dgm:pt modelId="{BA22A738-DF30-40A6-85BD-4507A654CB05}" type="sibTrans" cxnId="{0073BD69-8C78-4F1C-80E0-F3FFD6B304E7}">
      <dgm:prSet/>
      <dgm:spPr/>
      <dgm:t>
        <a:bodyPr/>
        <a:lstStyle/>
        <a:p>
          <a:endParaRPr lang="es-419"/>
        </a:p>
      </dgm:t>
    </dgm:pt>
    <dgm:pt modelId="{A5F5AA1D-CFAE-4C2B-B2EA-2FC5CEC1306A}">
      <dgm:prSet/>
      <dgm:spPr/>
      <dgm:t>
        <a:bodyPr/>
        <a:lstStyle/>
        <a:p>
          <a:r>
            <a:rPr lang="es-AR" smtClean="0"/>
            <a:t>GOOGLE MAPS: será utilizado para el manejo de todo lo referido a geo posicionamiento.</a:t>
          </a:r>
          <a:endParaRPr lang="es-419"/>
        </a:p>
      </dgm:t>
    </dgm:pt>
    <dgm:pt modelId="{F0C1C27A-99E1-4D3C-AC64-16E96DA8C1C0}" type="parTrans" cxnId="{75C7010D-86B6-4F45-9362-6D2EFDDE9320}">
      <dgm:prSet/>
      <dgm:spPr/>
      <dgm:t>
        <a:bodyPr/>
        <a:lstStyle/>
        <a:p>
          <a:endParaRPr lang="es-419"/>
        </a:p>
      </dgm:t>
    </dgm:pt>
    <dgm:pt modelId="{66A37E9E-14F8-4B37-B797-C241375FAE8C}" type="sibTrans" cxnId="{75C7010D-86B6-4F45-9362-6D2EFDDE9320}">
      <dgm:prSet/>
      <dgm:spPr/>
      <dgm:t>
        <a:bodyPr/>
        <a:lstStyle/>
        <a:p>
          <a:endParaRPr lang="es-419"/>
        </a:p>
      </dgm:t>
    </dgm:pt>
    <dgm:pt modelId="{9F56F58E-37A0-4836-BBE8-840EB406034E}">
      <dgm:prSet/>
      <dgm:spPr/>
      <dgm:t>
        <a:bodyPr/>
        <a:lstStyle/>
        <a:p>
          <a:r>
            <a:rPr lang="es-AR" smtClean="0"/>
            <a:t>ANDROID: será la plataforma en que se desarrolle el sistema Móvil.</a:t>
          </a:r>
          <a:endParaRPr lang="es-419"/>
        </a:p>
      </dgm:t>
    </dgm:pt>
    <dgm:pt modelId="{52C5DBB9-9415-441A-AC27-977503E67B64}" type="parTrans" cxnId="{87EACF10-7F0B-4ADD-A928-C6058AA923F5}">
      <dgm:prSet/>
      <dgm:spPr/>
      <dgm:t>
        <a:bodyPr/>
        <a:lstStyle/>
        <a:p>
          <a:endParaRPr lang="es-419"/>
        </a:p>
      </dgm:t>
    </dgm:pt>
    <dgm:pt modelId="{ADBF2AEA-8591-4599-A679-750172B045D1}" type="sibTrans" cxnId="{87EACF10-7F0B-4ADD-A928-C6058AA923F5}">
      <dgm:prSet/>
      <dgm:spPr/>
      <dgm:t>
        <a:bodyPr/>
        <a:lstStyle/>
        <a:p>
          <a:endParaRPr lang="es-419"/>
        </a:p>
      </dgm:t>
    </dgm:pt>
    <dgm:pt modelId="{808BDD1D-D5FF-4418-B428-6EAEFE1F9542}">
      <dgm:prSet/>
      <dgm:spPr/>
      <dgm:t>
        <a:bodyPr/>
        <a:lstStyle/>
        <a:p>
          <a:r>
            <a:rPr lang="es-AR" i="1" dirty="0" smtClean="0"/>
            <a:t>Hardware</a:t>
          </a:r>
          <a:r>
            <a:rPr lang="es-AR" dirty="0" smtClean="0"/>
            <a:t>: equipos de desarrollo y el servidor. En cuanto a los equipos para el desarrollo se cuenta con las PC de cada uno del equipo; y en cuanto al servidor, una posibilidad sería alquilar un Servidor</a:t>
          </a:r>
          <a:endParaRPr lang="es-419" dirty="0"/>
        </a:p>
      </dgm:t>
    </dgm:pt>
    <dgm:pt modelId="{0BC2532D-876D-458D-A24D-FAE4D767BECA}" type="parTrans" cxnId="{1C30AD6D-88C6-4BA0-9D66-495A913557A0}">
      <dgm:prSet/>
      <dgm:spPr/>
      <dgm:t>
        <a:bodyPr/>
        <a:lstStyle/>
        <a:p>
          <a:endParaRPr lang="es-419"/>
        </a:p>
      </dgm:t>
    </dgm:pt>
    <dgm:pt modelId="{E3FB2D90-08A8-4A0D-A641-DC49C99B1091}" type="sibTrans" cxnId="{1C30AD6D-88C6-4BA0-9D66-495A913557A0}">
      <dgm:prSet/>
      <dgm:spPr/>
      <dgm:t>
        <a:bodyPr/>
        <a:lstStyle/>
        <a:p>
          <a:endParaRPr lang="es-419"/>
        </a:p>
      </dgm:t>
    </dgm:pt>
    <dgm:pt modelId="{467873CB-A40E-41AB-938F-B139BEF2CA8B}">
      <dgm:prSet/>
      <dgm:spPr/>
      <dgm:t>
        <a:bodyPr/>
        <a:lstStyle/>
        <a:p>
          <a:r>
            <a:rPr lang="es-AR" dirty="0" smtClean="0"/>
            <a:t>Personal: las personas involucradas en el desarrollo </a:t>
          </a:r>
          <a:r>
            <a:rPr lang="es-419" dirty="0" smtClean="0"/>
            <a:t>seremos los integrantes del quipo</a:t>
          </a:r>
          <a:r>
            <a:rPr lang="es-AR" dirty="0" smtClean="0"/>
            <a:t>.</a:t>
          </a:r>
          <a:endParaRPr lang="es-419" dirty="0"/>
        </a:p>
      </dgm:t>
    </dgm:pt>
    <dgm:pt modelId="{3C2B6F0B-FEA3-4293-8F3A-3CB37F747AB4}" type="parTrans" cxnId="{34A9579E-0AC9-4B7D-BC2C-3B2D557CDD57}">
      <dgm:prSet/>
      <dgm:spPr/>
      <dgm:t>
        <a:bodyPr/>
        <a:lstStyle/>
        <a:p>
          <a:endParaRPr lang="es-419"/>
        </a:p>
      </dgm:t>
    </dgm:pt>
    <dgm:pt modelId="{527E1AFA-C538-4E18-9FA1-2BDB896B8935}" type="sibTrans" cxnId="{34A9579E-0AC9-4B7D-BC2C-3B2D557CDD57}">
      <dgm:prSet/>
      <dgm:spPr/>
      <dgm:t>
        <a:bodyPr/>
        <a:lstStyle/>
        <a:p>
          <a:endParaRPr lang="es-419"/>
        </a:p>
      </dgm:t>
    </dgm:pt>
    <dgm:pt modelId="{A19EEE9E-7E31-4223-BB6B-AD7692F9B258}">
      <dgm:prSet phldrT="[Texto]"/>
      <dgm:spPr/>
      <dgm:t>
        <a:bodyPr/>
        <a:lstStyle/>
        <a:p>
          <a:r>
            <a:rPr lang="es-AR" smtClean="0"/>
            <a:t>Según el análisis de nuestras capacidades, podemos llevar a cabo las tareas y sortear los inconveniente</a:t>
          </a:r>
          <a:r>
            <a:rPr lang="es-419" smtClean="0"/>
            <a:t>s</a:t>
          </a:r>
          <a:r>
            <a:rPr lang="es-AR" smtClean="0"/>
            <a:t> que se nos puedan presentar. Si bien se requerirá trabajar con tecnologías que no manejamos, la capacitación será una herramienta para solucionar este requerimiento</a:t>
          </a:r>
          <a:endParaRPr lang="es-419" dirty="0"/>
        </a:p>
      </dgm:t>
    </dgm:pt>
    <dgm:pt modelId="{7E6D2BEC-4E64-4876-B4A8-6C6256665452}" type="parTrans" cxnId="{EC423727-A865-46B0-9F48-335749547E0F}">
      <dgm:prSet/>
      <dgm:spPr/>
      <dgm:t>
        <a:bodyPr/>
        <a:lstStyle/>
        <a:p>
          <a:endParaRPr lang="es-419"/>
        </a:p>
      </dgm:t>
    </dgm:pt>
    <dgm:pt modelId="{AD678D1F-9105-45E6-AF5B-992540AD980D}" type="sibTrans" cxnId="{EC423727-A865-46B0-9F48-335749547E0F}">
      <dgm:prSet/>
      <dgm:spPr/>
      <dgm:t>
        <a:bodyPr/>
        <a:lstStyle/>
        <a:p>
          <a:endParaRPr lang="es-419"/>
        </a:p>
      </dgm:t>
    </dgm:pt>
    <dgm:pt modelId="{17AEF223-E77E-4B81-8A2A-DAB758D89CD6}" type="pres">
      <dgm:prSet presAssocID="{1401E107-92F0-4344-A3CF-4F87ED5A2D8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419"/>
        </a:p>
      </dgm:t>
    </dgm:pt>
    <dgm:pt modelId="{3D93FBD4-6026-44E2-B0F9-0EC8066FEB71}" type="pres">
      <dgm:prSet presAssocID="{8B69FB7B-AD67-498A-B3E5-625880CED5A7}" presName="composite" presStyleCnt="0"/>
      <dgm:spPr/>
    </dgm:pt>
    <dgm:pt modelId="{6EAB07DF-DA72-4CE1-B114-86C29866F4E6}" type="pres">
      <dgm:prSet presAssocID="{8B69FB7B-AD67-498A-B3E5-625880CED5A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402E2EEC-E378-4C58-8B19-C383E1660268}" type="pres">
      <dgm:prSet presAssocID="{8B69FB7B-AD67-498A-B3E5-625880CED5A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42FC25B-1DA4-4B51-A3B0-C71813348B6A}" type="pres">
      <dgm:prSet presAssocID="{32022A7C-FE05-4A63-90D6-7726D4C6E900}" presName="sp" presStyleCnt="0"/>
      <dgm:spPr/>
    </dgm:pt>
    <dgm:pt modelId="{66E63964-B05E-4765-ADD0-B37EC3B0A3B8}" type="pres">
      <dgm:prSet presAssocID="{E432066C-0CB0-4E8B-B91D-94CFE6D34B7B}" presName="composite" presStyleCnt="0"/>
      <dgm:spPr/>
    </dgm:pt>
    <dgm:pt modelId="{7B5CDFBA-E8FB-4824-A9B6-7BB0F436700D}" type="pres">
      <dgm:prSet presAssocID="{E432066C-0CB0-4E8B-B91D-94CFE6D34B7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D6A96F85-33D9-445F-9FA0-AF028043F637}" type="pres">
      <dgm:prSet presAssocID="{E432066C-0CB0-4E8B-B91D-94CFE6D34B7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7228173F-F47F-456F-B272-FA005679F2FA}" type="pres">
      <dgm:prSet presAssocID="{D14F0CB8-040B-4B6C-BF8D-BE80180B4F62}" presName="sp" presStyleCnt="0"/>
      <dgm:spPr/>
    </dgm:pt>
    <dgm:pt modelId="{839EB5EA-6ABC-48E6-BCDF-8EFE4ABFC368}" type="pres">
      <dgm:prSet presAssocID="{5A918A42-67E5-46BE-8E14-0FCE7FA1A983}" presName="composite" presStyleCnt="0"/>
      <dgm:spPr/>
    </dgm:pt>
    <dgm:pt modelId="{C5D46515-4871-4CCA-A838-1585E70DB2CC}" type="pres">
      <dgm:prSet presAssocID="{5A918A42-67E5-46BE-8E14-0FCE7FA1A98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6CC6D84-7123-402E-9F06-75A9CF78F13F}" type="pres">
      <dgm:prSet presAssocID="{5A918A42-67E5-46BE-8E14-0FCE7FA1A98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</dgm:ptLst>
  <dgm:cxnLst>
    <dgm:cxn modelId="{75C7010D-86B6-4F45-9362-6D2EFDDE9320}" srcId="{8B69FB7B-AD67-498A-B3E5-625880CED5A7}" destId="{A5F5AA1D-CFAE-4C2B-B2EA-2FC5CEC1306A}" srcOrd="1" destOrd="0" parTransId="{F0C1C27A-99E1-4D3C-AC64-16E96DA8C1C0}" sibTransId="{66A37E9E-14F8-4B37-B797-C241375FAE8C}"/>
    <dgm:cxn modelId="{1584BB3D-7F88-414C-B669-FD19C5A2ABBE}" type="presOf" srcId="{808BDD1D-D5FF-4418-B428-6EAEFE1F9542}" destId="{D6A96F85-33D9-445F-9FA0-AF028043F637}" srcOrd="0" destOrd="1" presId="urn:microsoft.com/office/officeart/2005/8/layout/chevron2"/>
    <dgm:cxn modelId="{63700C1D-6A9B-4D9A-85B7-444C1E6F899A}" srcId="{1401E107-92F0-4344-A3CF-4F87ED5A2D84}" destId="{E432066C-0CB0-4E8B-B91D-94CFE6D34B7B}" srcOrd="1" destOrd="0" parTransId="{3040ED18-CD8B-4269-B244-99719A1F82EB}" sibTransId="{D14F0CB8-040B-4B6C-BF8D-BE80180B4F62}"/>
    <dgm:cxn modelId="{0D21C620-7771-4735-9659-D6B09BFB1CBA}" srcId="{8B69FB7B-AD67-498A-B3E5-625880CED5A7}" destId="{B587C71E-17DD-4739-ACC8-62E7476A9DFF}" srcOrd="0" destOrd="0" parTransId="{E49CF549-3069-4DC8-ADF5-B1B62494BEC1}" sibTransId="{D0A0062D-CF6E-48B8-9454-CE3C3319469B}"/>
    <dgm:cxn modelId="{ACB02BFA-73E4-46CF-A504-382D9C929171}" srcId="{1401E107-92F0-4344-A3CF-4F87ED5A2D84}" destId="{8B69FB7B-AD67-498A-B3E5-625880CED5A7}" srcOrd="0" destOrd="0" parTransId="{6017B5C7-3C30-4625-ADFB-77D4DC9DA05F}" sibTransId="{32022A7C-FE05-4A63-90D6-7726D4C6E900}"/>
    <dgm:cxn modelId="{08F60EEC-A7E9-4EBD-AE72-2B601A48198E}" type="presOf" srcId="{E432066C-0CB0-4E8B-B91D-94CFE6D34B7B}" destId="{7B5CDFBA-E8FB-4824-A9B6-7BB0F436700D}" srcOrd="0" destOrd="0" presId="urn:microsoft.com/office/officeart/2005/8/layout/chevron2"/>
    <dgm:cxn modelId="{43496BA8-E8E6-4681-BE60-12A339F1084D}" type="presOf" srcId="{9F56F58E-37A0-4836-BBE8-840EB406034E}" destId="{402E2EEC-E378-4C58-8B19-C383E1660268}" srcOrd="0" destOrd="2" presId="urn:microsoft.com/office/officeart/2005/8/layout/chevron2"/>
    <dgm:cxn modelId="{D1F3FB5F-0D5D-4EA5-BDE8-177893D7CDA7}" type="presOf" srcId="{B587C71E-17DD-4739-ACC8-62E7476A9DFF}" destId="{402E2EEC-E378-4C58-8B19-C383E1660268}" srcOrd="0" destOrd="0" presId="urn:microsoft.com/office/officeart/2005/8/layout/chevron2"/>
    <dgm:cxn modelId="{0073BD69-8C78-4F1C-80E0-F3FFD6B304E7}" srcId="{1401E107-92F0-4344-A3CF-4F87ED5A2D84}" destId="{5A918A42-67E5-46BE-8E14-0FCE7FA1A983}" srcOrd="2" destOrd="0" parTransId="{3A3724E4-EA5C-44A7-919D-CFFB81282079}" sibTransId="{BA22A738-DF30-40A6-85BD-4507A654CB05}"/>
    <dgm:cxn modelId="{87EACF10-7F0B-4ADD-A928-C6058AA923F5}" srcId="{8B69FB7B-AD67-498A-B3E5-625880CED5A7}" destId="{9F56F58E-37A0-4836-BBE8-840EB406034E}" srcOrd="2" destOrd="0" parTransId="{52C5DBB9-9415-441A-AC27-977503E67B64}" sibTransId="{ADBF2AEA-8591-4599-A679-750172B045D1}"/>
    <dgm:cxn modelId="{A85EC75F-3721-41F8-AE96-E00D23C7C220}" type="presOf" srcId="{6D557D83-C783-480E-ADE3-20D757332777}" destId="{D6A96F85-33D9-445F-9FA0-AF028043F637}" srcOrd="0" destOrd="0" presId="urn:microsoft.com/office/officeart/2005/8/layout/chevron2"/>
    <dgm:cxn modelId="{51CB6362-1E66-4292-A818-4019722C4E95}" type="presOf" srcId="{A19EEE9E-7E31-4223-BB6B-AD7692F9B258}" destId="{96CC6D84-7123-402E-9F06-75A9CF78F13F}" srcOrd="0" destOrd="0" presId="urn:microsoft.com/office/officeart/2005/8/layout/chevron2"/>
    <dgm:cxn modelId="{EC423727-A865-46B0-9F48-335749547E0F}" srcId="{5A918A42-67E5-46BE-8E14-0FCE7FA1A983}" destId="{A19EEE9E-7E31-4223-BB6B-AD7692F9B258}" srcOrd="0" destOrd="0" parTransId="{7E6D2BEC-4E64-4876-B4A8-6C6256665452}" sibTransId="{AD678D1F-9105-45E6-AF5B-992540AD980D}"/>
    <dgm:cxn modelId="{20FFF0D6-7F67-4A64-BF4B-F24C4F88539C}" type="presOf" srcId="{5A918A42-67E5-46BE-8E14-0FCE7FA1A983}" destId="{C5D46515-4871-4CCA-A838-1585E70DB2CC}" srcOrd="0" destOrd="0" presId="urn:microsoft.com/office/officeart/2005/8/layout/chevron2"/>
    <dgm:cxn modelId="{34A9579E-0AC9-4B7D-BC2C-3B2D557CDD57}" srcId="{E432066C-0CB0-4E8B-B91D-94CFE6D34B7B}" destId="{467873CB-A40E-41AB-938F-B139BEF2CA8B}" srcOrd="2" destOrd="0" parTransId="{3C2B6F0B-FEA3-4293-8F3A-3CB37F747AB4}" sibTransId="{527E1AFA-C538-4E18-9FA1-2BDB896B8935}"/>
    <dgm:cxn modelId="{01268E54-9DBE-462A-A37C-01798BA87EEC}" type="presOf" srcId="{467873CB-A40E-41AB-938F-B139BEF2CA8B}" destId="{D6A96F85-33D9-445F-9FA0-AF028043F637}" srcOrd="0" destOrd="2" presId="urn:microsoft.com/office/officeart/2005/8/layout/chevron2"/>
    <dgm:cxn modelId="{1C30AD6D-88C6-4BA0-9D66-495A913557A0}" srcId="{E432066C-0CB0-4E8B-B91D-94CFE6D34B7B}" destId="{808BDD1D-D5FF-4418-B428-6EAEFE1F9542}" srcOrd="1" destOrd="0" parTransId="{0BC2532D-876D-458D-A24D-FAE4D767BECA}" sibTransId="{E3FB2D90-08A8-4A0D-A641-DC49C99B1091}"/>
    <dgm:cxn modelId="{0136D6D9-3C88-4202-8A57-9A12C1C75919}" srcId="{E432066C-0CB0-4E8B-B91D-94CFE6D34B7B}" destId="{6D557D83-C783-480E-ADE3-20D757332777}" srcOrd="0" destOrd="0" parTransId="{B96BB154-3160-402B-A014-AAD43746ACBB}" sibTransId="{0181D61F-8701-45D6-AEA8-B936EDDBE366}"/>
    <dgm:cxn modelId="{AE1244A4-15C1-4790-A1A0-49E1FCA119D6}" type="presOf" srcId="{8B69FB7B-AD67-498A-B3E5-625880CED5A7}" destId="{6EAB07DF-DA72-4CE1-B114-86C29866F4E6}" srcOrd="0" destOrd="0" presId="urn:microsoft.com/office/officeart/2005/8/layout/chevron2"/>
    <dgm:cxn modelId="{D8CBEA06-0E94-4C0E-BD13-C8541BCAF75E}" type="presOf" srcId="{A5F5AA1D-CFAE-4C2B-B2EA-2FC5CEC1306A}" destId="{402E2EEC-E378-4C58-8B19-C383E1660268}" srcOrd="0" destOrd="1" presId="urn:microsoft.com/office/officeart/2005/8/layout/chevron2"/>
    <dgm:cxn modelId="{2E99F446-07B6-4A70-9715-F163724F1CAB}" type="presOf" srcId="{1401E107-92F0-4344-A3CF-4F87ED5A2D84}" destId="{17AEF223-E77E-4B81-8A2A-DAB758D89CD6}" srcOrd="0" destOrd="0" presId="urn:microsoft.com/office/officeart/2005/8/layout/chevron2"/>
    <dgm:cxn modelId="{F72A2255-0FCF-4311-A8FC-19DFA581F9B9}" type="presParOf" srcId="{17AEF223-E77E-4B81-8A2A-DAB758D89CD6}" destId="{3D93FBD4-6026-44E2-B0F9-0EC8066FEB71}" srcOrd="0" destOrd="0" presId="urn:microsoft.com/office/officeart/2005/8/layout/chevron2"/>
    <dgm:cxn modelId="{DDE2515C-868E-402D-8A83-AC145576E7B8}" type="presParOf" srcId="{3D93FBD4-6026-44E2-B0F9-0EC8066FEB71}" destId="{6EAB07DF-DA72-4CE1-B114-86C29866F4E6}" srcOrd="0" destOrd="0" presId="urn:microsoft.com/office/officeart/2005/8/layout/chevron2"/>
    <dgm:cxn modelId="{EF47ED45-483C-4817-A01B-3F8C36D45053}" type="presParOf" srcId="{3D93FBD4-6026-44E2-B0F9-0EC8066FEB71}" destId="{402E2EEC-E378-4C58-8B19-C383E1660268}" srcOrd="1" destOrd="0" presId="urn:microsoft.com/office/officeart/2005/8/layout/chevron2"/>
    <dgm:cxn modelId="{28198AF2-B2CB-4540-B9D4-CA7B3E8B374E}" type="presParOf" srcId="{17AEF223-E77E-4B81-8A2A-DAB758D89CD6}" destId="{942FC25B-1DA4-4B51-A3B0-C71813348B6A}" srcOrd="1" destOrd="0" presId="urn:microsoft.com/office/officeart/2005/8/layout/chevron2"/>
    <dgm:cxn modelId="{363B671D-9CD1-4662-B79E-869A78CFDE3B}" type="presParOf" srcId="{17AEF223-E77E-4B81-8A2A-DAB758D89CD6}" destId="{66E63964-B05E-4765-ADD0-B37EC3B0A3B8}" srcOrd="2" destOrd="0" presId="urn:microsoft.com/office/officeart/2005/8/layout/chevron2"/>
    <dgm:cxn modelId="{274B9398-D9B9-4ABD-8F03-91F97322845D}" type="presParOf" srcId="{66E63964-B05E-4765-ADD0-B37EC3B0A3B8}" destId="{7B5CDFBA-E8FB-4824-A9B6-7BB0F436700D}" srcOrd="0" destOrd="0" presId="urn:microsoft.com/office/officeart/2005/8/layout/chevron2"/>
    <dgm:cxn modelId="{DCC4469A-CE6E-4F62-AA0F-2501EA922E59}" type="presParOf" srcId="{66E63964-B05E-4765-ADD0-B37EC3B0A3B8}" destId="{D6A96F85-33D9-445F-9FA0-AF028043F637}" srcOrd="1" destOrd="0" presId="urn:microsoft.com/office/officeart/2005/8/layout/chevron2"/>
    <dgm:cxn modelId="{C2F0CFEE-1469-4FD4-8E01-C997A5728C53}" type="presParOf" srcId="{17AEF223-E77E-4B81-8A2A-DAB758D89CD6}" destId="{7228173F-F47F-456F-B272-FA005679F2FA}" srcOrd="3" destOrd="0" presId="urn:microsoft.com/office/officeart/2005/8/layout/chevron2"/>
    <dgm:cxn modelId="{716D63E0-B8CF-4F53-B1B3-3F5AEABE4D96}" type="presParOf" srcId="{17AEF223-E77E-4B81-8A2A-DAB758D89CD6}" destId="{839EB5EA-6ABC-48E6-BCDF-8EFE4ABFC368}" srcOrd="4" destOrd="0" presId="urn:microsoft.com/office/officeart/2005/8/layout/chevron2"/>
    <dgm:cxn modelId="{D1361BD1-63D7-4E43-9D7E-8EE7557DE96B}" type="presParOf" srcId="{839EB5EA-6ABC-48E6-BCDF-8EFE4ABFC368}" destId="{C5D46515-4871-4CCA-A838-1585E70DB2CC}" srcOrd="0" destOrd="0" presId="urn:microsoft.com/office/officeart/2005/8/layout/chevron2"/>
    <dgm:cxn modelId="{3E354608-C5D5-4A71-8C87-A04DD3241D0A}" type="presParOf" srcId="{839EB5EA-6ABC-48E6-BCDF-8EFE4ABFC368}" destId="{96CC6D84-7123-402E-9F06-75A9CF78F13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01E107-92F0-4344-A3CF-4F87ED5A2D8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8B69FB7B-AD67-498A-B3E5-625880CED5A7}">
      <dgm:prSet phldrT="[Texto]"/>
      <dgm:spPr/>
      <dgm:t>
        <a:bodyPr/>
        <a:lstStyle/>
        <a:p>
          <a:r>
            <a:rPr lang="es-AR" i="1" dirty="0" smtClean="0"/>
            <a:t>Técnica</a:t>
          </a:r>
          <a:endParaRPr lang="es-419" dirty="0"/>
        </a:p>
      </dgm:t>
    </dgm:pt>
    <dgm:pt modelId="{6017B5C7-3C30-4625-ADFB-77D4DC9DA05F}" type="parTrans" cxnId="{ACB02BFA-73E4-46CF-A504-382D9C929171}">
      <dgm:prSet/>
      <dgm:spPr/>
      <dgm:t>
        <a:bodyPr/>
        <a:lstStyle/>
        <a:p>
          <a:endParaRPr lang="es-419"/>
        </a:p>
      </dgm:t>
    </dgm:pt>
    <dgm:pt modelId="{32022A7C-FE05-4A63-90D6-7726D4C6E900}" type="sibTrans" cxnId="{ACB02BFA-73E4-46CF-A504-382D9C929171}">
      <dgm:prSet/>
      <dgm:spPr/>
      <dgm:t>
        <a:bodyPr/>
        <a:lstStyle/>
        <a:p>
          <a:endParaRPr lang="es-419"/>
        </a:p>
      </dgm:t>
    </dgm:pt>
    <dgm:pt modelId="{B587C71E-17DD-4739-ACC8-62E7476A9DFF}">
      <dgm:prSet phldrT="[Texto]"/>
      <dgm:spPr/>
      <dgm:t>
        <a:bodyPr/>
        <a:lstStyle/>
        <a:p>
          <a:r>
            <a:rPr lang="es-419" dirty="0" smtClean="0"/>
            <a:t>L</a:t>
          </a:r>
          <a:r>
            <a:rPr lang="es-AR" dirty="0" smtClean="0"/>
            <a:t>as playas de estacionamiento no cuentan todas con el mismo sistema</a:t>
          </a:r>
          <a:r>
            <a:rPr lang="es-419" dirty="0" smtClean="0"/>
            <a:t> de administración.</a:t>
          </a:r>
          <a:endParaRPr lang="es-419" dirty="0"/>
        </a:p>
      </dgm:t>
    </dgm:pt>
    <dgm:pt modelId="{E49CF549-3069-4DC8-ADF5-B1B62494BEC1}" type="parTrans" cxnId="{0D21C620-7771-4735-9659-D6B09BFB1CBA}">
      <dgm:prSet/>
      <dgm:spPr/>
      <dgm:t>
        <a:bodyPr/>
        <a:lstStyle/>
        <a:p>
          <a:endParaRPr lang="es-419"/>
        </a:p>
      </dgm:t>
    </dgm:pt>
    <dgm:pt modelId="{D0A0062D-CF6E-48B8-9454-CE3C3319469B}" type="sibTrans" cxnId="{0D21C620-7771-4735-9659-D6B09BFB1CBA}">
      <dgm:prSet/>
      <dgm:spPr/>
      <dgm:t>
        <a:bodyPr/>
        <a:lstStyle/>
        <a:p>
          <a:endParaRPr lang="es-419"/>
        </a:p>
      </dgm:t>
    </dgm:pt>
    <dgm:pt modelId="{6D557D83-C783-480E-ADE3-20D757332777}">
      <dgm:prSet phldrT="[Texto]"/>
      <dgm:spPr/>
      <dgm:t>
        <a:bodyPr/>
        <a:lstStyle/>
        <a:p>
          <a:r>
            <a:rPr lang="es-419" dirty="0" smtClean="0"/>
            <a:t>Costo de </a:t>
          </a:r>
          <a:r>
            <a:rPr lang="es-AR" dirty="0" smtClean="0"/>
            <a:t>publicar la aplicación móvil en </a:t>
          </a:r>
          <a:r>
            <a:rPr lang="es-AR" dirty="0" err="1" smtClean="0"/>
            <a:t>Market</a:t>
          </a:r>
          <a:r>
            <a:rPr lang="es-419" dirty="0" smtClean="0"/>
            <a:t>: 25 U$S</a:t>
          </a:r>
          <a:endParaRPr lang="es-419" dirty="0"/>
        </a:p>
      </dgm:t>
    </dgm:pt>
    <dgm:pt modelId="{B96BB154-3160-402B-A014-AAD43746ACBB}" type="parTrans" cxnId="{0136D6D9-3C88-4202-8A57-9A12C1C75919}">
      <dgm:prSet/>
      <dgm:spPr/>
      <dgm:t>
        <a:bodyPr/>
        <a:lstStyle/>
        <a:p>
          <a:endParaRPr lang="es-419"/>
        </a:p>
      </dgm:t>
    </dgm:pt>
    <dgm:pt modelId="{0181D61F-8701-45D6-AEA8-B936EDDBE366}" type="sibTrans" cxnId="{0136D6D9-3C88-4202-8A57-9A12C1C75919}">
      <dgm:prSet/>
      <dgm:spPr/>
      <dgm:t>
        <a:bodyPr/>
        <a:lstStyle/>
        <a:p>
          <a:endParaRPr lang="es-419"/>
        </a:p>
      </dgm:t>
    </dgm:pt>
    <dgm:pt modelId="{5A918A42-67E5-46BE-8E14-0FCE7FA1A983}">
      <dgm:prSet phldrT="[Texto]"/>
      <dgm:spPr/>
      <dgm:t>
        <a:bodyPr/>
        <a:lstStyle/>
        <a:p>
          <a:r>
            <a:rPr lang="es-AR" i="1" dirty="0" smtClean="0"/>
            <a:t>Operativa</a:t>
          </a:r>
          <a:endParaRPr lang="es-419" dirty="0"/>
        </a:p>
      </dgm:t>
    </dgm:pt>
    <dgm:pt modelId="{3A3724E4-EA5C-44A7-919D-CFFB81282079}" type="parTrans" cxnId="{0073BD69-8C78-4F1C-80E0-F3FFD6B304E7}">
      <dgm:prSet/>
      <dgm:spPr/>
      <dgm:t>
        <a:bodyPr/>
        <a:lstStyle/>
        <a:p>
          <a:endParaRPr lang="es-419"/>
        </a:p>
      </dgm:t>
    </dgm:pt>
    <dgm:pt modelId="{BA22A738-DF30-40A6-85BD-4507A654CB05}" type="sibTrans" cxnId="{0073BD69-8C78-4F1C-80E0-F3FFD6B304E7}">
      <dgm:prSet/>
      <dgm:spPr/>
      <dgm:t>
        <a:bodyPr/>
        <a:lstStyle/>
        <a:p>
          <a:endParaRPr lang="es-419"/>
        </a:p>
      </dgm:t>
    </dgm:pt>
    <dgm:pt modelId="{A19EEE9E-7E31-4223-BB6B-AD7692F9B258}">
      <dgm:prSet phldrT="[Texto]"/>
      <dgm:spPr/>
      <dgm:t>
        <a:bodyPr/>
        <a:lstStyle/>
        <a:p>
          <a:r>
            <a:rPr lang="es-AR" dirty="0" smtClean="0"/>
            <a:t>Prevemos que </a:t>
          </a:r>
          <a:r>
            <a:rPr lang="es-419" dirty="0" smtClean="0"/>
            <a:t>l</a:t>
          </a:r>
          <a:r>
            <a:rPr lang="es-AR" dirty="0" smtClean="0"/>
            <a:t>as funcionalidades del sistema asegurará un alto grado de aceptación por parte de los usuarios. Esto ha sido comprobado realizando encuestas personales</a:t>
          </a:r>
          <a:r>
            <a:rPr lang="es-419" dirty="0" smtClean="0"/>
            <a:t>.</a:t>
          </a:r>
          <a:endParaRPr lang="es-419" dirty="0"/>
        </a:p>
      </dgm:t>
    </dgm:pt>
    <dgm:pt modelId="{7E6D2BEC-4E64-4876-B4A8-6C6256665452}" type="parTrans" cxnId="{EC423727-A865-46B0-9F48-335749547E0F}">
      <dgm:prSet/>
      <dgm:spPr/>
      <dgm:t>
        <a:bodyPr/>
        <a:lstStyle/>
        <a:p>
          <a:endParaRPr lang="es-419"/>
        </a:p>
      </dgm:t>
    </dgm:pt>
    <dgm:pt modelId="{AD678D1F-9105-45E6-AF5B-992540AD980D}" type="sibTrans" cxnId="{EC423727-A865-46B0-9F48-335749547E0F}">
      <dgm:prSet/>
      <dgm:spPr/>
      <dgm:t>
        <a:bodyPr/>
        <a:lstStyle/>
        <a:p>
          <a:endParaRPr lang="es-419"/>
        </a:p>
      </dgm:t>
    </dgm:pt>
    <dgm:pt modelId="{E432066C-0CB0-4E8B-B91D-94CFE6D34B7B}">
      <dgm:prSet phldrT="[Texto]"/>
      <dgm:spPr/>
      <dgm:t>
        <a:bodyPr/>
        <a:lstStyle/>
        <a:p>
          <a:r>
            <a:rPr lang="es-AR" i="1" dirty="0" smtClean="0"/>
            <a:t>Económica</a:t>
          </a:r>
          <a:endParaRPr lang="es-419" dirty="0"/>
        </a:p>
      </dgm:t>
    </dgm:pt>
    <dgm:pt modelId="{D14F0CB8-040B-4B6C-BF8D-BE80180B4F62}" type="sibTrans" cxnId="{63700C1D-6A9B-4D9A-85B7-444C1E6F899A}">
      <dgm:prSet/>
      <dgm:spPr/>
      <dgm:t>
        <a:bodyPr/>
        <a:lstStyle/>
        <a:p>
          <a:endParaRPr lang="es-419"/>
        </a:p>
      </dgm:t>
    </dgm:pt>
    <dgm:pt modelId="{3040ED18-CD8B-4269-B244-99719A1F82EB}" type="parTrans" cxnId="{63700C1D-6A9B-4D9A-85B7-444C1E6F899A}">
      <dgm:prSet/>
      <dgm:spPr/>
      <dgm:t>
        <a:bodyPr/>
        <a:lstStyle/>
        <a:p>
          <a:endParaRPr lang="es-419"/>
        </a:p>
      </dgm:t>
    </dgm:pt>
    <dgm:pt modelId="{2C7DC1D0-380D-4764-9524-89356E13F4A6}">
      <dgm:prSet phldrT="[Texto]"/>
      <dgm:spPr/>
      <dgm:t>
        <a:bodyPr/>
        <a:lstStyle/>
        <a:p>
          <a:r>
            <a:rPr lang="es-419" dirty="0" smtClean="0"/>
            <a:t>Costo del servidor</a:t>
          </a:r>
          <a:endParaRPr lang="es-419" dirty="0"/>
        </a:p>
      </dgm:t>
    </dgm:pt>
    <dgm:pt modelId="{CDC0FC3B-C8C1-4A4D-819E-29D19FB0FD61}" type="parTrans" cxnId="{4E047D3E-3BDD-4CD0-9A66-8FE5189C341B}">
      <dgm:prSet/>
      <dgm:spPr/>
      <dgm:t>
        <a:bodyPr/>
        <a:lstStyle/>
        <a:p>
          <a:endParaRPr lang="es-419"/>
        </a:p>
      </dgm:t>
    </dgm:pt>
    <dgm:pt modelId="{F4CB96E7-403A-4157-8FAC-19E4D4628A2D}" type="sibTrans" cxnId="{4E047D3E-3BDD-4CD0-9A66-8FE5189C341B}">
      <dgm:prSet/>
      <dgm:spPr/>
      <dgm:t>
        <a:bodyPr/>
        <a:lstStyle/>
        <a:p>
          <a:endParaRPr lang="es-419"/>
        </a:p>
      </dgm:t>
    </dgm:pt>
    <dgm:pt modelId="{EDF53D32-B2B8-4F22-8BE7-205D58B37044}">
      <dgm:prSet phldrT="[Texto]"/>
      <dgm:spPr/>
      <dgm:t>
        <a:bodyPr/>
        <a:lstStyle/>
        <a:p>
          <a:r>
            <a:rPr lang="es-419" dirty="0" smtClean="0"/>
            <a:t> Debemos tener en cuenta la posibilidad de que las playas no logren actualizar la información debido a diversos factores, como puede ser falta de acceso a internet; lo cual repercutirá en información errónea que será transmitida por el sistema.</a:t>
          </a:r>
          <a:endParaRPr lang="es-419" dirty="0"/>
        </a:p>
      </dgm:t>
    </dgm:pt>
    <dgm:pt modelId="{4C261DCD-00DE-4F40-A346-E55EDCAC6AE8}" type="parTrans" cxnId="{D61BC802-F1B8-423A-B6F9-659C7AD21C25}">
      <dgm:prSet/>
      <dgm:spPr/>
      <dgm:t>
        <a:bodyPr/>
        <a:lstStyle/>
        <a:p>
          <a:endParaRPr lang="es-419"/>
        </a:p>
      </dgm:t>
    </dgm:pt>
    <dgm:pt modelId="{3ABA8976-FD2A-46B8-A335-D41C161F8877}" type="sibTrans" cxnId="{D61BC802-F1B8-423A-B6F9-659C7AD21C25}">
      <dgm:prSet/>
      <dgm:spPr/>
      <dgm:t>
        <a:bodyPr/>
        <a:lstStyle/>
        <a:p>
          <a:endParaRPr lang="es-419"/>
        </a:p>
      </dgm:t>
    </dgm:pt>
    <dgm:pt modelId="{17AEF223-E77E-4B81-8A2A-DAB758D89CD6}" type="pres">
      <dgm:prSet presAssocID="{1401E107-92F0-4344-A3CF-4F87ED5A2D8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419"/>
        </a:p>
      </dgm:t>
    </dgm:pt>
    <dgm:pt modelId="{3D93FBD4-6026-44E2-B0F9-0EC8066FEB71}" type="pres">
      <dgm:prSet presAssocID="{8B69FB7B-AD67-498A-B3E5-625880CED5A7}" presName="composite" presStyleCnt="0"/>
      <dgm:spPr/>
    </dgm:pt>
    <dgm:pt modelId="{6EAB07DF-DA72-4CE1-B114-86C29866F4E6}" type="pres">
      <dgm:prSet presAssocID="{8B69FB7B-AD67-498A-B3E5-625880CED5A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402E2EEC-E378-4C58-8B19-C383E1660268}" type="pres">
      <dgm:prSet presAssocID="{8B69FB7B-AD67-498A-B3E5-625880CED5A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42FC25B-1DA4-4B51-A3B0-C71813348B6A}" type="pres">
      <dgm:prSet presAssocID="{32022A7C-FE05-4A63-90D6-7726D4C6E900}" presName="sp" presStyleCnt="0"/>
      <dgm:spPr/>
    </dgm:pt>
    <dgm:pt modelId="{66E63964-B05E-4765-ADD0-B37EC3B0A3B8}" type="pres">
      <dgm:prSet presAssocID="{E432066C-0CB0-4E8B-B91D-94CFE6D34B7B}" presName="composite" presStyleCnt="0"/>
      <dgm:spPr/>
    </dgm:pt>
    <dgm:pt modelId="{7B5CDFBA-E8FB-4824-A9B6-7BB0F436700D}" type="pres">
      <dgm:prSet presAssocID="{E432066C-0CB0-4E8B-B91D-94CFE6D34B7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D6A96F85-33D9-445F-9FA0-AF028043F637}" type="pres">
      <dgm:prSet presAssocID="{E432066C-0CB0-4E8B-B91D-94CFE6D34B7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7228173F-F47F-456F-B272-FA005679F2FA}" type="pres">
      <dgm:prSet presAssocID="{D14F0CB8-040B-4B6C-BF8D-BE80180B4F62}" presName="sp" presStyleCnt="0"/>
      <dgm:spPr/>
    </dgm:pt>
    <dgm:pt modelId="{839EB5EA-6ABC-48E6-BCDF-8EFE4ABFC368}" type="pres">
      <dgm:prSet presAssocID="{5A918A42-67E5-46BE-8E14-0FCE7FA1A983}" presName="composite" presStyleCnt="0"/>
      <dgm:spPr/>
    </dgm:pt>
    <dgm:pt modelId="{C5D46515-4871-4CCA-A838-1585E70DB2CC}" type="pres">
      <dgm:prSet presAssocID="{5A918A42-67E5-46BE-8E14-0FCE7FA1A98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419"/>
        </a:p>
      </dgm:t>
    </dgm:pt>
    <dgm:pt modelId="{96CC6D84-7123-402E-9F06-75A9CF78F13F}" type="pres">
      <dgm:prSet presAssocID="{5A918A42-67E5-46BE-8E14-0FCE7FA1A98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419"/>
        </a:p>
      </dgm:t>
    </dgm:pt>
  </dgm:ptLst>
  <dgm:cxnLst>
    <dgm:cxn modelId="{C6C61613-A06F-49A0-8DD1-1A8AB56F68F0}" type="presOf" srcId="{8B69FB7B-AD67-498A-B3E5-625880CED5A7}" destId="{6EAB07DF-DA72-4CE1-B114-86C29866F4E6}" srcOrd="0" destOrd="0" presId="urn:microsoft.com/office/officeart/2005/8/layout/chevron2"/>
    <dgm:cxn modelId="{63700C1D-6A9B-4D9A-85B7-444C1E6F899A}" srcId="{1401E107-92F0-4344-A3CF-4F87ED5A2D84}" destId="{E432066C-0CB0-4E8B-B91D-94CFE6D34B7B}" srcOrd="1" destOrd="0" parTransId="{3040ED18-CD8B-4269-B244-99719A1F82EB}" sibTransId="{D14F0CB8-040B-4B6C-BF8D-BE80180B4F62}"/>
    <dgm:cxn modelId="{0D21C620-7771-4735-9659-D6B09BFB1CBA}" srcId="{8B69FB7B-AD67-498A-B3E5-625880CED5A7}" destId="{B587C71E-17DD-4739-ACC8-62E7476A9DFF}" srcOrd="0" destOrd="0" parTransId="{E49CF549-3069-4DC8-ADF5-B1B62494BEC1}" sibTransId="{D0A0062D-CF6E-48B8-9454-CE3C3319469B}"/>
    <dgm:cxn modelId="{ACB02BFA-73E4-46CF-A504-382D9C929171}" srcId="{1401E107-92F0-4344-A3CF-4F87ED5A2D84}" destId="{8B69FB7B-AD67-498A-B3E5-625880CED5A7}" srcOrd="0" destOrd="0" parTransId="{6017B5C7-3C30-4625-ADFB-77D4DC9DA05F}" sibTransId="{32022A7C-FE05-4A63-90D6-7726D4C6E900}"/>
    <dgm:cxn modelId="{50B53DB1-6984-42B4-8790-09275848FEBB}" type="presOf" srcId="{1401E107-92F0-4344-A3CF-4F87ED5A2D84}" destId="{17AEF223-E77E-4B81-8A2A-DAB758D89CD6}" srcOrd="0" destOrd="0" presId="urn:microsoft.com/office/officeart/2005/8/layout/chevron2"/>
    <dgm:cxn modelId="{1A0F31AB-04B1-4FCB-9497-46F89D4314E6}" type="presOf" srcId="{B587C71E-17DD-4739-ACC8-62E7476A9DFF}" destId="{402E2EEC-E378-4C58-8B19-C383E1660268}" srcOrd="0" destOrd="0" presId="urn:microsoft.com/office/officeart/2005/8/layout/chevron2"/>
    <dgm:cxn modelId="{B6D54F02-1F20-4F1E-AD16-1CFBB6976C4D}" type="presOf" srcId="{5A918A42-67E5-46BE-8E14-0FCE7FA1A983}" destId="{C5D46515-4871-4CCA-A838-1585E70DB2CC}" srcOrd="0" destOrd="0" presId="urn:microsoft.com/office/officeart/2005/8/layout/chevron2"/>
    <dgm:cxn modelId="{0073BD69-8C78-4F1C-80E0-F3FFD6B304E7}" srcId="{1401E107-92F0-4344-A3CF-4F87ED5A2D84}" destId="{5A918A42-67E5-46BE-8E14-0FCE7FA1A983}" srcOrd="2" destOrd="0" parTransId="{3A3724E4-EA5C-44A7-919D-CFFB81282079}" sibTransId="{BA22A738-DF30-40A6-85BD-4507A654CB05}"/>
    <dgm:cxn modelId="{EA1C3D07-8CA9-4A52-9FA7-7AB1B0F9F9C2}" type="presOf" srcId="{E432066C-0CB0-4E8B-B91D-94CFE6D34B7B}" destId="{7B5CDFBA-E8FB-4824-A9B6-7BB0F436700D}" srcOrd="0" destOrd="0" presId="urn:microsoft.com/office/officeart/2005/8/layout/chevron2"/>
    <dgm:cxn modelId="{D5D92D28-023D-412F-898A-171386164928}" type="presOf" srcId="{2C7DC1D0-380D-4764-9524-89356E13F4A6}" destId="{D6A96F85-33D9-445F-9FA0-AF028043F637}" srcOrd="0" destOrd="1" presId="urn:microsoft.com/office/officeart/2005/8/layout/chevron2"/>
    <dgm:cxn modelId="{D61BC802-F1B8-423A-B6F9-659C7AD21C25}" srcId="{5A918A42-67E5-46BE-8E14-0FCE7FA1A983}" destId="{EDF53D32-B2B8-4F22-8BE7-205D58B37044}" srcOrd="1" destOrd="0" parTransId="{4C261DCD-00DE-4F40-A346-E55EDCAC6AE8}" sibTransId="{3ABA8976-FD2A-46B8-A335-D41C161F8877}"/>
    <dgm:cxn modelId="{B0FDF2FF-E611-494A-BACA-21AB15410178}" type="presOf" srcId="{A19EEE9E-7E31-4223-BB6B-AD7692F9B258}" destId="{96CC6D84-7123-402E-9F06-75A9CF78F13F}" srcOrd="0" destOrd="0" presId="urn:microsoft.com/office/officeart/2005/8/layout/chevron2"/>
    <dgm:cxn modelId="{4E047D3E-3BDD-4CD0-9A66-8FE5189C341B}" srcId="{E432066C-0CB0-4E8B-B91D-94CFE6D34B7B}" destId="{2C7DC1D0-380D-4764-9524-89356E13F4A6}" srcOrd="1" destOrd="0" parTransId="{CDC0FC3B-C8C1-4A4D-819E-29D19FB0FD61}" sibTransId="{F4CB96E7-403A-4157-8FAC-19E4D4628A2D}"/>
    <dgm:cxn modelId="{76FE59D7-3619-462D-9E7D-49A3400C25F0}" type="presOf" srcId="{EDF53D32-B2B8-4F22-8BE7-205D58B37044}" destId="{96CC6D84-7123-402E-9F06-75A9CF78F13F}" srcOrd="0" destOrd="1" presId="urn:microsoft.com/office/officeart/2005/8/layout/chevron2"/>
    <dgm:cxn modelId="{EC423727-A865-46B0-9F48-335749547E0F}" srcId="{5A918A42-67E5-46BE-8E14-0FCE7FA1A983}" destId="{A19EEE9E-7E31-4223-BB6B-AD7692F9B258}" srcOrd="0" destOrd="0" parTransId="{7E6D2BEC-4E64-4876-B4A8-6C6256665452}" sibTransId="{AD678D1F-9105-45E6-AF5B-992540AD980D}"/>
    <dgm:cxn modelId="{D86F6205-D8EC-4FE5-8F73-5D5D31A7D6AB}" type="presOf" srcId="{6D557D83-C783-480E-ADE3-20D757332777}" destId="{D6A96F85-33D9-445F-9FA0-AF028043F637}" srcOrd="0" destOrd="0" presId="urn:microsoft.com/office/officeart/2005/8/layout/chevron2"/>
    <dgm:cxn modelId="{0136D6D9-3C88-4202-8A57-9A12C1C75919}" srcId="{E432066C-0CB0-4E8B-B91D-94CFE6D34B7B}" destId="{6D557D83-C783-480E-ADE3-20D757332777}" srcOrd="0" destOrd="0" parTransId="{B96BB154-3160-402B-A014-AAD43746ACBB}" sibTransId="{0181D61F-8701-45D6-AEA8-B936EDDBE366}"/>
    <dgm:cxn modelId="{E00C938B-4E05-4704-9768-2F303B52175D}" type="presParOf" srcId="{17AEF223-E77E-4B81-8A2A-DAB758D89CD6}" destId="{3D93FBD4-6026-44E2-B0F9-0EC8066FEB71}" srcOrd="0" destOrd="0" presId="urn:microsoft.com/office/officeart/2005/8/layout/chevron2"/>
    <dgm:cxn modelId="{0E475DE9-0778-412C-B8B3-DA4B47F9BB82}" type="presParOf" srcId="{3D93FBD4-6026-44E2-B0F9-0EC8066FEB71}" destId="{6EAB07DF-DA72-4CE1-B114-86C29866F4E6}" srcOrd="0" destOrd="0" presId="urn:microsoft.com/office/officeart/2005/8/layout/chevron2"/>
    <dgm:cxn modelId="{CC1BF851-05BD-43DE-9108-E467D1218E01}" type="presParOf" srcId="{3D93FBD4-6026-44E2-B0F9-0EC8066FEB71}" destId="{402E2EEC-E378-4C58-8B19-C383E1660268}" srcOrd="1" destOrd="0" presId="urn:microsoft.com/office/officeart/2005/8/layout/chevron2"/>
    <dgm:cxn modelId="{3E3D7D7D-B64B-4F8B-8D70-D6EC5E084118}" type="presParOf" srcId="{17AEF223-E77E-4B81-8A2A-DAB758D89CD6}" destId="{942FC25B-1DA4-4B51-A3B0-C71813348B6A}" srcOrd="1" destOrd="0" presId="urn:microsoft.com/office/officeart/2005/8/layout/chevron2"/>
    <dgm:cxn modelId="{1F443D15-A11A-46A3-B27B-6B659E113A19}" type="presParOf" srcId="{17AEF223-E77E-4B81-8A2A-DAB758D89CD6}" destId="{66E63964-B05E-4765-ADD0-B37EC3B0A3B8}" srcOrd="2" destOrd="0" presId="urn:microsoft.com/office/officeart/2005/8/layout/chevron2"/>
    <dgm:cxn modelId="{1E208948-40A2-4866-A15D-F1F64F5ECCEB}" type="presParOf" srcId="{66E63964-B05E-4765-ADD0-B37EC3B0A3B8}" destId="{7B5CDFBA-E8FB-4824-A9B6-7BB0F436700D}" srcOrd="0" destOrd="0" presId="urn:microsoft.com/office/officeart/2005/8/layout/chevron2"/>
    <dgm:cxn modelId="{62186275-1CF8-44DB-97BB-47111AEDC080}" type="presParOf" srcId="{66E63964-B05E-4765-ADD0-B37EC3B0A3B8}" destId="{D6A96F85-33D9-445F-9FA0-AF028043F637}" srcOrd="1" destOrd="0" presId="urn:microsoft.com/office/officeart/2005/8/layout/chevron2"/>
    <dgm:cxn modelId="{183E0175-FDE5-40C6-AD8A-5024F6EB3CB0}" type="presParOf" srcId="{17AEF223-E77E-4B81-8A2A-DAB758D89CD6}" destId="{7228173F-F47F-456F-B272-FA005679F2FA}" srcOrd="3" destOrd="0" presId="urn:microsoft.com/office/officeart/2005/8/layout/chevron2"/>
    <dgm:cxn modelId="{4EA657EB-AA13-4982-80E1-AE5CECDD5596}" type="presParOf" srcId="{17AEF223-E77E-4B81-8A2A-DAB758D89CD6}" destId="{839EB5EA-6ABC-48E6-BCDF-8EFE4ABFC368}" srcOrd="4" destOrd="0" presId="urn:microsoft.com/office/officeart/2005/8/layout/chevron2"/>
    <dgm:cxn modelId="{D529764B-3753-403C-88B6-DC9D8AD53443}" type="presParOf" srcId="{839EB5EA-6ABC-48E6-BCDF-8EFE4ABFC368}" destId="{C5D46515-4871-4CCA-A838-1585E70DB2CC}" srcOrd="0" destOrd="0" presId="urn:microsoft.com/office/officeart/2005/8/layout/chevron2"/>
    <dgm:cxn modelId="{5873501F-9FE7-4CF9-9F42-EA14316FDC86}" type="presParOf" srcId="{839EB5EA-6ABC-48E6-BCDF-8EFE4ABFC368}" destId="{96CC6D84-7123-402E-9F06-75A9CF78F13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1502D-7BC3-48DA-B0ED-A9C2668D9E8F}">
      <dsp:nvSpPr>
        <dsp:cNvPr id="0" name=""/>
        <dsp:cNvSpPr/>
      </dsp:nvSpPr>
      <dsp:spPr>
        <a:xfrm>
          <a:off x="3675" y="562309"/>
          <a:ext cx="1990094" cy="11940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b="1" kern="1200" dirty="0" smtClean="0"/>
            <a:t>Gestión de Playas de estacionamiento</a:t>
          </a:r>
          <a:endParaRPr lang="es-AR" sz="1900" kern="1200" dirty="0"/>
        </a:p>
      </dsp:txBody>
      <dsp:txXfrm>
        <a:off x="3675" y="562309"/>
        <a:ext cx="1990094" cy="1194056"/>
      </dsp:txXfrm>
    </dsp:sp>
    <dsp:sp modelId="{8B75F30D-A0A2-455D-A344-11E8543F49BF}">
      <dsp:nvSpPr>
        <dsp:cNvPr id="0" name=""/>
        <dsp:cNvSpPr/>
      </dsp:nvSpPr>
      <dsp:spPr>
        <a:xfrm>
          <a:off x="2192779" y="562309"/>
          <a:ext cx="1990094" cy="119405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b="1" kern="1200" dirty="0" smtClean="0"/>
            <a:t>Gestión de Ubicación y Disponibilidad de Playas</a:t>
          </a:r>
          <a:endParaRPr lang="es-AR" sz="1900" kern="1200" dirty="0"/>
        </a:p>
      </dsp:txBody>
      <dsp:txXfrm>
        <a:off x="2192779" y="562309"/>
        <a:ext cx="1990094" cy="1194056"/>
      </dsp:txXfrm>
    </dsp:sp>
    <dsp:sp modelId="{32D99975-6075-4537-A633-8A2760C5C40E}">
      <dsp:nvSpPr>
        <dsp:cNvPr id="0" name=""/>
        <dsp:cNvSpPr/>
      </dsp:nvSpPr>
      <dsp:spPr>
        <a:xfrm>
          <a:off x="4381882" y="562309"/>
          <a:ext cx="1990094" cy="119405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 smtClean="0"/>
            <a:t>Gestión de Ubicación de Vehículos</a:t>
          </a:r>
          <a:endParaRPr lang="es-AR" sz="1900" kern="1200" dirty="0"/>
        </a:p>
      </dsp:txBody>
      <dsp:txXfrm>
        <a:off x="4381882" y="562309"/>
        <a:ext cx="1990094" cy="1194056"/>
      </dsp:txXfrm>
    </dsp:sp>
    <dsp:sp modelId="{060D8C68-7547-4B5D-BDC0-2A14DE402885}">
      <dsp:nvSpPr>
        <dsp:cNvPr id="0" name=""/>
        <dsp:cNvSpPr/>
      </dsp:nvSpPr>
      <dsp:spPr>
        <a:xfrm>
          <a:off x="6570985" y="562309"/>
          <a:ext cx="1990094" cy="119405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 smtClean="0"/>
            <a:t>Gestión </a:t>
          </a:r>
          <a:r>
            <a:rPr lang="es-ES" sz="1900" b="1" kern="1200" smtClean="0"/>
            <a:t>de informes de tránsito</a:t>
          </a:r>
          <a:endParaRPr lang="es-AR" sz="1900" kern="1200" dirty="0"/>
        </a:p>
      </dsp:txBody>
      <dsp:txXfrm>
        <a:off x="6570985" y="562309"/>
        <a:ext cx="1990094" cy="1194056"/>
      </dsp:txXfrm>
    </dsp:sp>
    <dsp:sp modelId="{A6C9445F-9593-4840-B262-A236F105CED1}">
      <dsp:nvSpPr>
        <dsp:cNvPr id="0" name=""/>
        <dsp:cNvSpPr/>
      </dsp:nvSpPr>
      <dsp:spPr>
        <a:xfrm>
          <a:off x="8760089" y="562309"/>
          <a:ext cx="1990094" cy="119405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 smtClean="0"/>
            <a:t>Gestión de puntos de Interés</a:t>
          </a:r>
          <a:endParaRPr lang="es-AR" sz="1900" kern="1200" dirty="0"/>
        </a:p>
      </dsp:txBody>
      <dsp:txXfrm>
        <a:off x="8760089" y="562309"/>
        <a:ext cx="1990094" cy="1194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B07DF-DA72-4CE1-B114-86C29866F4E6}">
      <dsp:nvSpPr>
        <dsp:cNvPr id="0" name=""/>
        <dsp:cNvSpPr/>
      </dsp:nvSpPr>
      <dsp:spPr>
        <a:xfrm rot="5400000">
          <a:off x="-233464" y="235605"/>
          <a:ext cx="1556431" cy="1089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i="1" kern="1200" dirty="0" smtClean="0"/>
            <a:t>Técnica</a:t>
          </a:r>
          <a:endParaRPr lang="es-419" sz="1800" kern="1200" dirty="0"/>
        </a:p>
      </dsp:txBody>
      <dsp:txXfrm rot="-5400000">
        <a:off x="1" y="546891"/>
        <a:ext cx="1089502" cy="466929"/>
      </dsp:txXfrm>
    </dsp:sp>
    <dsp:sp modelId="{402E2EEC-E378-4C58-8B19-C383E1660268}">
      <dsp:nvSpPr>
        <dsp:cNvPr id="0" name=""/>
        <dsp:cNvSpPr/>
      </dsp:nvSpPr>
      <dsp:spPr>
        <a:xfrm rot="5400000">
          <a:off x="5785571" y="-4693928"/>
          <a:ext cx="1011680" cy="104038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kern="1200" dirty="0" smtClean="0"/>
            <a:t>ASP.NET: con ello será realizado la parte web del sistema.</a:t>
          </a:r>
          <a:endParaRPr lang="es-419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kern="1200" smtClean="0"/>
            <a:t>GOOGLE MAPS: será utilizado para el manejo de todo lo referido a geo posicionamiento.</a:t>
          </a:r>
          <a:endParaRPr lang="es-419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kern="1200" smtClean="0"/>
            <a:t>ANDROID: será la plataforma en que se desarrolle el sistema Móvil.</a:t>
          </a:r>
          <a:endParaRPr lang="es-419" sz="1500" kern="1200"/>
        </a:p>
      </dsp:txBody>
      <dsp:txXfrm rot="-5400000">
        <a:off x="1089502" y="51527"/>
        <a:ext cx="10354432" cy="912908"/>
      </dsp:txXfrm>
    </dsp:sp>
    <dsp:sp modelId="{7B5CDFBA-E8FB-4824-A9B6-7BB0F436700D}">
      <dsp:nvSpPr>
        <dsp:cNvPr id="0" name=""/>
        <dsp:cNvSpPr/>
      </dsp:nvSpPr>
      <dsp:spPr>
        <a:xfrm rot="5400000">
          <a:off x="-233464" y="1597434"/>
          <a:ext cx="1556431" cy="1089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i="1" kern="1200" dirty="0" smtClean="0"/>
            <a:t>Económica</a:t>
          </a:r>
          <a:endParaRPr lang="es-419" sz="1800" kern="1200" dirty="0"/>
        </a:p>
      </dsp:txBody>
      <dsp:txXfrm rot="-5400000">
        <a:off x="1" y="1908720"/>
        <a:ext cx="1089502" cy="466929"/>
      </dsp:txXfrm>
    </dsp:sp>
    <dsp:sp modelId="{D6A96F85-33D9-445F-9FA0-AF028043F637}">
      <dsp:nvSpPr>
        <dsp:cNvPr id="0" name=""/>
        <dsp:cNvSpPr/>
      </dsp:nvSpPr>
      <dsp:spPr>
        <a:xfrm rot="5400000">
          <a:off x="5785571" y="-3332099"/>
          <a:ext cx="1011680" cy="104038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i="1" kern="1200" dirty="0" smtClean="0"/>
            <a:t>Software</a:t>
          </a:r>
          <a:r>
            <a:rPr lang="es-AR" sz="1500" kern="1200" dirty="0" smtClean="0"/>
            <a:t>.</a:t>
          </a:r>
          <a:r>
            <a:rPr lang="es-AR" sz="1500" i="1" kern="1200" dirty="0" smtClean="0"/>
            <a:t> </a:t>
          </a:r>
          <a:r>
            <a:rPr lang="es-419" sz="1500" kern="1200" dirty="0" smtClean="0"/>
            <a:t>Tecnología con licencias gratuitas </a:t>
          </a:r>
          <a:r>
            <a:rPr lang="es-419" sz="1500" kern="1200" smtClean="0"/>
            <a:t>para </a:t>
          </a:r>
          <a:r>
            <a:rPr lang="es-419" sz="1500" kern="1200" smtClean="0"/>
            <a:t>desarrolladores.</a:t>
          </a:r>
          <a:endParaRPr lang="es-419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i="1" kern="1200" dirty="0" smtClean="0"/>
            <a:t>Hardware</a:t>
          </a:r>
          <a:r>
            <a:rPr lang="es-AR" sz="1500" kern="1200" dirty="0" smtClean="0"/>
            <a:t>: equipos de desarrollo y el servidor. En cuanto a los equipos para el desarrollo se cuenta con las PC de cada uno del equipo; y en cuanto al servidor, una posibilidad sería alquilar un Servidor</a:t>
          </a:r>
          <a:endParaRPr lang="es-419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kern="1200" dirty="0" smtClean="0"/>
            <a:t>Personal: las personas involucradas en el desarrollo </a:t>
          </a:r>
          <a:r>
            <a:rPr lang="es-419" sz="1500" kern="1200" dirty="0" smtClean="0"/>
            <a:t>seremos los integrantes del quipo</a:t>
          </a:r>
          <a:r>
            <a:rPr lang="es-AR" sz="1500" kern="1200" dirty="0" smtClean="0"/>
            <a:t>.</a:t>
          </a:r>
          <a:endParaRPr lang="es-419" sz="1500" kern="1200" dirty="0"/>
        </a:p>
      </dsp:txBody>
      <dsp:txXfrm rot="-5400000">
        <a:off x="1089502" y="1413356"/>
        <a:ext cx="10354432" cy="912908"/>
      </dsp:txXfrm>
    </dsp:sp>
    <dsp:sp modelId="{C5D46515-4871-4CCA-A838-1585E70DB2CC}">
      <dsp:nvSpPr>
        <dsp:cNvPr id="0" name=""/>
        <dsp:cNvSpPr/>
      </dsp:nvSpPr>
      <dsp:spPr>
        <a:xfrm rot="5400000">
          <a:off x="-233464" y="2959263"/>
          <a:ext cx="1556431" cy="10895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i="1" kern="1200" dirty="0" smtClean="0"/>
            <a:t>Operativa</a:t>
          </a:r>
          <a:endParaRPr lang="es-419" sz="1800" kern="1200" dirty="0"/>
        </a:p>
      </dsp:txBody>
      <dsp:txXfrm rot="-5400000">
        <a:off x="1" y="3270549"/>
        <a:ext cx="1089502" cy="466929"/>
      </dsp:txXfrm>
    </dsp:sp>
    <dsp:sp modelId="{96CC6D84-7123-402E-9F06-75A9CF78F13F}">
      <dsp:nvSpPr>
        <dsp:cNvPr id="0" name=""/>
        <dsp:cNvSpPr/>
      </dsp:nvSpPr>
      <dsp:spPr>
        <a:xfrm rot="5400000">
          <a:off x="5785571" y="-1970270"/>
          <a:ext cx="1011680" cy="104038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1500" kern="1200" smtClean="0"/>
            <a:t>Según el análisis de nuestras capacidades, podemos llevar a cabo las tareas y sortear los inconveniente</a:t>
          </a:r>
          <a:r>
            <a:rPr lang="es-419" sz="1500" kern="1200" smtClean="0"/>
            <a:t>s</a:t>
          </a:r>
          <a:r>
            <a:rPr lang="es-AR" sz="1500" kern="1200" smtClean="0"/>
            <a:t> que se nos puedan presentar. Si bien se requerirá trabajar con tecnologías que no manejamos, la capacitación será una herramienta para solucionar este requerimiento</a:t>
          </a:r>
          <a:endParaRPr lang="es-419" sz="1500" kern="1200" dirty="0"/>
        </a:p>
      </dsp:txBody>
      <dsp:txXfrm rot="-5400000">
        <a:off x="1089502" y="2775185"/>
        <a:ext cx="10354432" cy="9129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5/27/2014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5/27/2014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06192" y="270456"/>
            <a:ext cx="5849155" cy="1189364"/>
          </a:xfrm>
        </p:spPr>
        <p:txBody>
          <a:bodyPr>
            <a:normAutofit/>
          </a:bodyPr>
          <a:lstStyle/>
          <a:p>
            <a:r>
              <a:rPr lang="es-419" noProof="1" smtClean="0"/>
              <a:t>GEO PARKING</a:t>
            </a:r>
            <a:endParaRPr lang="es-ES" noProof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22868" y="1522532"/>
            <a:ext cx="2874135" cy="365760"/>
          </a:xfrm>
        </p:spPr>
        <p:txBody>
          <a:bodyPr>
            <a:normAutofit/>
          </a:bodyPr>
          <a:lstStyle/>
          <a:p>
            <a:r>
              <a:rPr lang="es-419" cap="none" noProof="1" smtClean="0"/>
              <a:t>Estudio Inicial</a:t>
            </a:r>
            <a:endParaRPr lang="es-ES" cap="none" noProof="1"/>
          </a:p>
        </p:txBody>
      </p:sp>
      <p:pic>
        <p:nvPicPr>
          <p:cNvPr id="3075" name="Picture 3" descr="C:\Users\Lukas\Desktop\geolocalización157625747-1024x802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3" b="100000" l="1270" r="99219">
                        <a14:foregroundMark x1="29688" y1="47880" x2="24707" y2="47880"/>
                        <a14:foregroundMark x1="22949" y1="43766" x2="22949" y2="43766"/>
                        <a14:foregroundMark x1="23145" y1="43766" x2="34375" y2="31671"/>
                        <a14:foregroundMark x1="34668" y1="31297" x2="39160" y2="37781"/>
                        <a14:foregroundMark x1="39355" y1="37781" x2="32910" y2="49127"/>
                        <a14:foregroundMark x1="33203" y1="48878" x2="26953" y2="47631"/>
                        <a14:foregroundMark x1="26465" y1="48254" x2="23145" y2="43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17" y="985668"/>
            <a:ext cx="5164428" cy="404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06192" y="2506478"/>
            <a:ext cx="4986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419" dirty="0" smtClean="0"/>
              <a:t>Romero, Leonel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419" dirty="0" smtClean="0"/>
              <a:t>Barrera, Marcos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419" dirty="0" smtClean="0"/>
              <a:t>Frigerio, Ignacio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419" dirty="0" err="1" smtClean="0"/>
              <a:t>Toneatto</a:t>
            </a:r>
            <a:r>
              <a:rPr lang="es-419" dirty="0" smtClean="0"/>
              <a:t>, Lucas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419" dirty="0" err="1" smtClean="0"/>
              <a:t>Bär</a:t>
            </a:r>
            <a:r>
              <a:rPr lang="es-419" dirty="0" smtClean="0"/>
              <a:t> </a:t>
            </a:r>
            <a:r>
              <a:rPr lang="es-419" dirty="0" err="1" smtClean="0"/>
              <a:t>Coch</a:t>
            </a:r>
            <a:r>
              <a:rPr lang="es-419" dirty="0" smtClean="0"/>
              <a:t>, Ezequiel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noProof="1" smtClean="0"/>
              <a:t>MOdelado</a:t>
            </a:r>
            <a:endParaRPr lang="es-ES" noProof="1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1" smtClean="0"/>
              <a:t>Modelado del sistema</a:t>
            </a:r>
            <a:endParaRPr lang="es-ES" noProof="1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419" noProof="1" smtClean="0"/>
              <a:t>Diagramas de clases</a:t>
            </a:r>
          </a:p>
          <a:p>
            <a:r>
              <a:rPr lang="es-419" noProof="1" smtClean="0"/>
              <a:t>DER</a:t>
            </a:r>
          </a:p>
          <a:p>
            <a:r>
              <a:rPr lang="es-419" noProof="1" smtClean="0"/>
              <a:t>Diagrama de despliegue</a:t>
            </a:r>
          </a:p>
          <a:p>
            <a:r>
              <a:rPr lang="es-419" noProof="1" smtClean="0"/>
              <a:t>Diagrama de comunicación</a:t>
            </a:r>
          </a:p>
          <a:p>
            <a:r>
              <a:rPr lang="es-419" noProof="1" smtClean="0"/>
              <a:t>Otros modelos que consideremos necesarios para el proyecto.</a:t>
            </a:r>
          </a:p>
        </p:txBody>
      </p:sp>
      <p:sp>
        <p:nvSpPr>
          <p:cNvPr id="6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985715" y="1828800"/>
            <a:ext cx="4727448" cy="641350"/>
          </a:xfrm>
        </p:spPr>
        <p:txBody>
          <a:bodyPr/>
          <a:lstStyle/>
          <a:p>
            <a:r>
              <a:rPr lang="es-419" noProof="1" smtClean="0"/>
              <a:t>Herramientas</a:t>
            </a:r>
            <a:endParaRPr lang="es-ES" noProof="1"/>
          </a:p>
        </p:txBody>
      </p:sp>
      <p:sp>
        <p:nvSpPr>
          <p:cNvPr id="8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612229" y="2470150"/>
            <a:ext cx="4727448" cy="3473450"/>
          </a:xfrm>
        </p:spPr>
        <p:txBody>
          <a:bodyPr/>
          <a:lstStyle/>
          <a:p>
            <a:r>
              <a:rPr lang="es-419" noProof="1" smtClean="0"/>
              <a:t>Start UML</a:t>
            </a:r>
          </a:p>
          <a:p>
            <a:r>
              <a:rPr lang="es-419" noProof="1" smtClean="0"/>
              <a:t>Enterprise Architect</a:t>
            </a:r>
          </a:p>
          <a:p>
            <a:r>
              <a:rPr lang="es-419" noProof="1" smtClean="0"/>
              <a:t>SQL Management Studio</a:t>
            </a:r>
          </a:p>
        </p:txBody>
      </p:sp>
    </p:spTree>
    <p:extLst>
      <p:ext uri="{BB962C8B-B14F-4D97-AF65-F5344CB8AC3E}">
        <p14:creationId xmlns:p14="http://schemas.microsoft.com/office/powerpoint/2010/main" val="94700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noProof="1" smtClean="0"/>
              <a:t>Calendarizacion</a:t>
            </a:r>
            <a:endParaRPr lang="es-ES" noProof="1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984956" y="1674254"/>
            <a:ext cx="8446931" cy="4372378"/>
          </a:xfrm>
        </p:spPr>
        <p:txBody>
          <a:bodyPr>
            <a:normAutofit/>
          </a:bodyPr>
          <a:lstStyle/>
          <a:p>
            <a:r>
              <a:rPr lang="es-419" noProof="1" smtClean="0"/>
              <a:t>Duracion : 14 sprints para la regularización y 6 más para la finalización del proyecto.</a:t>
            </a:r>
          </a:p>
          <a:p>
            <a:r>
              <a:rPr lang="es-419" noProof="1" smtClean="0"/>
              <a:t>Sprint 0: Documentacion para la catedra</a:t>
            </a:r>
          </a:p>
          <a:p>
            <a:r>
              <a:rPr lang="es-419" noProof="1" smtClean="0"/>
              <a:t>Sprint 4: Primer release</a:t>
            </a:r>
          </a:p>
          <a:p>
            <a:r>
              <a:rPr lang="es-419" noProof="1" smtClean="0"/>
              <a:t>Sprint 8: Segundo release</a:t>
            </a:r>
          </a:p>
          <a:p>
            <a:r>
              <a:rPr lang="es-419" noProof="1" smtClean="0"/>
              <a:t>Sprint 12: Presentacion manuales</a:t>
            </a:r>
          </a:p>
          <a:p>
            <a:r>
              <a:rPr lang="es-419" noProof="1" smtClean="0"/>
              <a:t>Sprint 13: Presentación para regularidad</a:t>
            </a:r>
          </a:p>
          <a:p>
            <a:r>
              <a:rPr lang="es-419" noProof="1" smtClean="0"/>
              <a:t>Sprint 19: Prueba en estacionamiento de la facultad</a:t>
            </a:r>
          </a:p>
          <a:p>
            <a:r>
              <a:rPr lang="es-419" noProof="1" smtClean="0"/>
              <a:t>Luego del ultimo sprint: Exposicion Final Marzo 2015</a:t>
            </a:r>
            <a:endParaRPr lang="es-419" noProof="1"/>
          </a:p>
          <a:p>
            <a:endParaRPr lang="es-419" noProof="1" smtClean="0"/>
          </a:p>
        </p:txBody>
      </p:sp>
    </p:spTree>
    <p:extLst>
      <p:ext uri="{BB962C8B-B14F-4D97-AF65-F5344CB8AC3E}">
        <p14:creationId xmlns:p14="http://schemas.microsoft.com/office/powerpoint/2010/main" val="304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4400" y="2412999"/>
            <a:ext cx="9601200" cy="1143000"/>
          </a:xfrm>
        </p:spPr>
        <p:txBody>
          <a:bodyPr>
            <a:normAutofit fontScale="90000"/>
          </a:bodyPr>
          <a:lstStyle/>
          <a:p>
            <a:r>
              <a:rPr lang="es-AR" sz="8800" noProof="1" smtClean="0"/>
              <a:t>¿ </a:t>
            </a:r>
            <a:r>
              <a:rPr lang="es-419" sz="8800" noProof="1" smtClean="0"/>
              <a:t>Preguntas</a:t>
            </a:r>
            <a:r>
              <a:rPr lang="es-AR" sz="8800" noProof="1" smtClean="0"/>
              <a:t> ?</a:t>
            </a:r>
            <a:endParaRPr lang="es-ES" sz="8800" noProof="1"/>
          </a:p>
        </p:txBody>
      </p:sp>
    </p:spTree>
    <p:extLst>
      <p:ext uri="{BB962C8B-B14F-4D97-AF65-F5344CB8AC3E}">
        <p14:creationId xmlns:p14="http://schemas.microsoft.com/office/powerpoint/2010/main" val="36907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847423"/>
            <a:ext cx="9601200" cy="662189"/>
          </a:xfrm>
        </p:spPr>
        <p:txBody>
          <a:bodyPr>
            <a:normAutofit/>
          </a:bodyPr>
          <a:lstStyle/>
          <a:p>
            <a:r>
              <a:rPr lang="es-419" noProof="1" smtClean="0"/>
              <a:t>ALCANCES del producto</a:t>
            </a:r>
            <a:endParaRPr lang="es-ES" noProof="1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295400" y="1331292"/>
            <a:ext cx="9601200" cy="132652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ES" dirty="0"/>
              <a:t>“</a:t>
            </a:r>
            <a:r>
              <a:rPr lang="es-ES" i="1" dirty="0"/>
              <a:t>Brindar información sobre disponibilidad y ubicación de cocheras cercanas al destino del usuario, así como de información relativa a las necesidades de estacionamiento de los ciudadanos, </a:t>
            </a:r>
            <a:r>
              <a:rPr lang="es-ES" i="1" dirty="0" smtClean="0"/>
              <a:t>para </a:t>
            </a:r>
            <a:r>
              <a:rPr lang="es-ES" i="1" dirty="0"/>
              <a:t>realizar reportes, informes y estadísticas sobre el flujo del tránsito dentro </a:t>
            </a:r>
            <a:r>
              <a:rPr lang="es-ES" i="1" dirty="0" smtClean="0"/>
              <a:t>de </a:t>
            </a:r>
            <a:r>
              <a:rPr lang="es-ES" i="1" dirty="0"/>
              <a:t>la ciudad</a:t>
            </a:r>
            <a:r>
              <a:rPr lang="es-ES" i="1" dirty="0" smtClean="0"/>
              <a:t>”.</a:t>
            </a:r>
            <a:endParaRPr lang="es-419" i="1" dirty="0" smtClean="0"/>
          </a:p>
          <a:p>
            <a:pPr marL="45720" indent="0">
              <a:buNone/>
            </a:pPr>
            <a:endParaRPr lang="es-419" dirty="0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447800" y="533400"/>
            <a:ext cx="9601200" cy="662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419" noProof="1" smtClean="0"/>
              <a:t>Objetivo del producto</a:t>
            </a:r>
            <a:endParaRPr lang="es-ES" noProof="1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2585855876"/>
              </p:ext>
            </p:extLst>
          </p:nvPr>
        </p:nvGraphicFramePr>
        <p:xfrm>
          <a:off x="540912" y="3606085"/>
          <a:ext cx="10753859" cy="2318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566531" y="1295642"/>
            <a:ext cx="5512297" cy="430666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/>
          <p:cNvSpPr txBox="1"/>
          <p:nvPr/>
        </p:nvSpPr>
        <p:spPr>
          <a:xfrm>
            <a:off x="645676" y="4048589"/>
            <a:ext cx="251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Modulo de </a:t>
            </a:r>
            <a:r>
              <a:rPr lang="es-ES" b="1" dirty="0" smtClean="0"/>
              <a:t>gestión </a:t>
            </a:r>
            <a:r>
              <a:rPr lang="es-ES" b="1" dirty="0"/>
              <a:t>de puntos de </a:t>
            </a:r>
            <a:r>
              <a:rPr lang="es-ES" b="1" dirty="0" smtClean="0"/>
              <a:t>interés</a:t>
            </a:r>
            <a:endParaRPr lang="es-419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45676" y="3292243"/>
            <a:ext cx="278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Modulo de </a:t>
            </a:r>
            <a:r>
              <a:rPr lang="es-ES" b="1" dirty="0" smtClean="0"/>
              <a:t>gestión </a:t>
            </a:r>
            <a:r>
              <a:rPr lang="es-ES" b="1" dirty="0"/>
              <a:t>de usuarios</a:t>
            </a:r>
            <a:endParaRPr lang="es-419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45676" y="2258898"/>
            <a:ext cx="235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Modulo de </a:t>
            </a:r>
            <a:r>
              <a:rPr lang="es-ES" b="1" dirty="0" smtClean="0"/>
              <a:t>gestión </a:t>
            </a:r>
            <a:r>
              <a:rPr lang="es-ES" b="1" dirty="0"/>
              <a:t>de playa de estacionamientos</a:t>
            </a:r>
            <a:endParaRPr lang="es-419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3545308" y="3134631"/>
            <a:ext cx="235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Modulo de </a:t>
            </a:r>
            <a:r>
              <a:rPr lang="es-ES" b="1" dirty="0" smtClean="0"/>
              <a:t>gestión </a:t>
            </a:r>
            <a:r>
              <a:rPr lang="es-ES" b="1" dirty="0"/>
              <a:t>de espacios </a:t>
            </a:r>
            <a:r>
              <a:rPr lang="es-ES" b="1" dirty="0" smtClean="0"/>
              <a:t>públicos </a:t>
            </a:r>
            <a:r>
              <a:rPr lang="es-ES" b="1" dirty="0"/>
              <a:t>de estacionamiento</a:t>
            </a:r>
            <a:endParaRPr lang="es-419" b="1" dirty="0"/>
          </a:p>
        </p:txBody>
      </p:sp>
      <p:sp>
        <p:nvSpPr>
          <p:cNvPr id="5" name="4 Rectángulo redondeado"/>
          <p:cNvSpPr/>
          <p:nvPr/>
        </p:nvSpPr>
        <p:spPr>
          <a:xfrm>
            <a:off x="6297769" y="1184857"/>
            <a:ext cx="5434885" cy="441745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5 Elipse"/>
          <p:cNvSpPr/>
          <p:nvPr/>
        </p:nvSpPr>
        <p:spPr>
          <a:xfrm>
            <a:off x="4650070" y="1288693"/>
            <a:ext cx="3155324" cy="16933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3141815" y="302358"/>
            <a:ext cx="5874026" cy="662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AR" noProof="1" smtClean="0"/>
              <a:t>Estructura</a:t>
            </a:r>
            <a:r>
              <a:rPr lang="es-419" noProof="1" smtClean="0"/>
              <a:t> DEL PRODUCTo</a:t>
            </a:r>
            <a:endParaRPr lang="es-ES" noProof="1"/>
          </a:p>
        </p:txBody>
      </p:sp>
      <p:sp>
        <p:nvSpPr>
          <p:cNvPr id="8" name="CuadroTexto 9"/>
          <p:cNvSpPr txBox="1"/>
          <p:nvPr/>
        </p:nvSpPr>
        <p:spPr>
          <a:xfrm>
            <a:off x="8530106" y="2758869"/>
            <a:ext cx="251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Modulo de </a:t>
            </a:r>
            <a:r>
              <a:rPr lang="es-ES" b="1" dirty="0" smtClean="0"/>
              <a:t>recuperación de posición de vehículo</a:t>
            </a:r>
            <a:endParaRPr lang="es-419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119352" y="1676074"/>
            <a:ext cx="2356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Modulo de </a:t>
            </a:r>
            <a:r>
              <a:rPr lang="es-ES" b="1" dirty="0" smtClean="0"/>
              <a:t>estadísticas </a:t>
            </a:r>
            <a:r>
              <a:rPr lang="es-ES" b="1" dirty="0"/>
              <a:t>y reportes</a:t>
            </a:r>
            <a:endParaRPr lang="es-419" b="1" dirty="0"/>
          </a:p>
        </p:txBody>
      </p:sp>
      <p:sp>
        <p:nvSpPr>
          <p:cNvPr id="9" name="CuadroTexto 9"/>
          <p:cNvSpPr txBox="1"/>
          <p:nvPr/>
        </p:nvSpPr>
        <p:spPr>
          <a:xfrm>
            <a:off x="8530106" y="4073275"/>
            <a:ext cx="251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Modulo de </a:t>
            </a:r>
            <a:r>
              <a:rPr lang="es-ES" b="1" dirty="0" smtClean="0"/>
              <a:t>guiado a destino</a:t>
            </a:r>
            <a:endParaRPr lang="es-419" b="1" dirty="0"/>
          </a:p>
        </p:txBody>
      </p:sp>
      <p:sp>
        <p:nvSpPr>
          <p:cNvPr id="2" name="1 Rectángulo"/>
          <p:cNvSpPr/>
          <p:nvPr/>
        </p:nvSpPr>
        <p:spPr>
          <a:xfrm>
            <a:off x="2490230" y="1300483"/>
            <a:ext cx="12215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Web</a:t>
            </a:r>
            <a:endParaRPr lang="es-E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8574734" y="1322131"/>
            <a:ext cx="14929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Móvil</a:t>
            </a:r>
            <a:endParaRPr lang="es-ES" sz="40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80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noProof="1" smtClean="0"/>
              <a:t>Tecnología a usar</a:t>
            </a:r>
            <a:endParaRPr lang="es-ES" noProof="1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0" y="1674252"/>
            <a:ext cx="9601200" cy="4114800"/>
          </a:xfrm>
        </p:spPr>
        <p:txBody>
          <a:bodyPr/>
          <a:lstStyle/>
          <a:p>
            <a:r>
              <a:rPr lang="es-419" dirty="0"/>
              <a:t>G</a:t>
            </a:r>
            <a:r>
              <a:rPr lang="es-ES" dirty="0" err="1" smtClean="0"/>
              <a:t>estión</a:t>
            </a:r>
            <a:r>
              <a:rPr lang="es-ES" dirty="0" smtClean="0"/>
              <a:t> </a:t>
            </a:r>
            <a:r>
              <a:rPr lang="es-ES" dirty="0"/>
              <a:t>ágil de proyectos como </a:t>
            </a:r>
            <a:r>
              <a:rPr lang="es-419" b="1" dirty="0" smtClean="0"/>
              <a:t>IceScrum</a:t>
            </a:r>
            <a:r>
              <a:rPr lang="es-419" dirty="0" smtClean="0"/>
              <a:t>.</a:t>
            </a:r>
            <a:endParaRPr lang="es-AR" dirty="0" smtClean="0"/>
          </a:p>
          <a:p>
            <a:r>
              <a:rPr lang="es-419" dirty="0" smtClean="0"/>
              <a:t>B</a:t>
            </a:r>
            <a:r>
              <a:rPr lang="es-ES" dirty="0" smtClean="0"/>
              <a:t>ases </a:t>
            </a:r>
            <a:r>
              <a:rPr lang="es-ES" dirty="0"/>
              <a:t>de </a:t>
            </a:r>
            <a:r>
              <a:rPr lang="es-419" dirty="0"/>
              <a:t>datos</a:t>
            </a:r>
            <a:r>
              <a:rPr lang="es-ES" dirty="0"/>
              <a:t> basadas en lenguaje estructurado de consulta SQL, utilizando específicamente </a:t>
            </a:r>
            <a:r>
              <a:rPr lang="es-419" dirty="0"/>
              <a:t>SQL Server</a:t>
            </a:r>
            <a:r>
              <a:rPr lang="es-ES" dirty="0"/>
              <a:t> como </a:t>
            </a:r>
            <a:r>
              <a:rPr lang="es-ES" dirty="0" smtClean="0"/>
              <a:t>motor</a:t>
            </a:r>
            <a:r>
              <a:rPr lang="es-419" dirty="0" smtClean="0"/>
              <a:t>.</a:t>
            </a:r>
            <a:endParaRPr lang="es-AR" dirty="0" smtClean="0"/>
          </a:p>
          <a:p>
            <a:r>
              <a:rPr lang="es-ES" dirty="0" smtClean="0"/>
              <a:t>El </a:t>
            </a:r>
            <a:r>
              <a:rPr lang="es-ES" dirty="0"/>
              <a:t>proyecto </a:t>
            </a:r>
            <a:r>
              <a:rPr lang="es-419" dirty="0"/>
              <a:t>contará con un repositorio</a:t>
            </a:r>
            <a:r>
              <a:rPr lang="es-ES" dirty="0"/>
              <a:t> online </a:t>
            </a:r>
            <a:r>
              <a:rPr lang="es-419" b="1" dirty="0" err="1"/>
              <a:t>BitBucket</a:t>
            </a:r>
            <a:r>
              <a:rPr lang="es-419" dirty="0"/>
              <a:t>, conjuntamente con el </a:t>
            </a:r>
            <a:r>
              <a:rPr lang="es-419" dirty="0" err="1"/>
              <a:t>versionador</a:t>
            </a:r>
            <a:r>
              <a:rPr lang="es-419" dirty="0"/>
              <a:t> </a:t>
            </a:r>
            <a:r>
              <a:rPr lang="es-419" b="1" dirty="0"/>
              <a:t>SVN </a:t>
            </a:r>
            <a:r>
              <a:rPr lang="es-419" b="1" dirty="0" err="1"/>
              <a:t>Tortoise</a:t>
            </a:r>
            <a:r>
              <a:rPr lang="es-ES" dirty="0"/>
              <a:t>.</a:t>
            </a:r>
            <a:endParaRPr lang="es-419" dirty="0"/>
          </a:p>
          <a:p>
            <a:r>
              <a:rPr lang="es-419" dirty="0" smtClean="0"/>
              <a:t>Dos aplicaciones, una </a:t>
            </a:r>
            <a:r>
              <a:rPr lang="es-419" dirty="0" err="1" smtClean="0"/>
              <a:t>movil</a:t>
            </a:r>
            <a:r>
              <a:rPr lang="es-419" dirty="0" smtClean="0"/>
              <a:t>  en Android con con </a:t>
            </a:r>
            <a:r>
              <a:rPr lang="es-419" b="1" dirty="0" smtClean="0"/>
              <a:t>IDE Eclipse </a:t>
            </a:r>
            <a:r>
              <a:rPr lang="es-419" dirty="0" smtClean="0"/>
              <a:t>y Web en </a:t>
            </a:r>
            <a:r>
              <a:rPr lang="es-419" dirty="0"/>
              <a:t>C</a:t>
            </a:r>
            <a:r>
              <a:rPr lang="es-419" dirty="0" smtClean="0"/>
              <a:t># con </a:t>
            </a:r>
            <a:r>
              <a:rPr lang="es-419" b="1" dirty="0" smtClean="0"/>
              <a:t>IDE Visual Studio.</a:t>
            </a:r>
          </a:p>
        </p:txBody>
      </p:sp>
      <p:pic>
        <p:nvPicPr>
          <p:cNvPr id="1026" name="Picture 2" descr="C:\Users\Lukas\Desktop\icescrum-300x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88" y="4504652"/>
            <a:ext cx="28575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ukas\Desktop\10-sql-server-2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6" y="5459170"/>
            <a:ext cx="2721305" cy="5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kas\Desktop\Tortoisesvn_logo_hor468x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53" y="4576089"/>
            <a:ext cx="4457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ukas\Desktop\eclipse_android_sd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6" b="13355"/>
          <a:stretch/>
        </p:blipFill>
        <p:spPr bwMode="auto">
          <a:xfrm>
            <a:off x="6382889" y="5294879"/>
            <a:ext cx="2980498" cy="8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ukas\Desktop\Visual Studio 20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050" y="4385589"/>
            <a:ext cx="35369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ukas\Desktop\asp.ne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3"/>
          <a:stretch/>
        </p:blipFill>
        <p:spPr bwMode="auto">
          <a:xfrm>
            <a:off x="9591284" y="5355499"/>
            <a:ext cx="2600716" cy="83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Lukas\Desktop\bitbucket_logo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1"/>
          <a:stretch/>
        </p:blipFill>
        <p:spPr bwMode="auto">
          <a:xfrm>
            <a:off x="3365884" y="5567569"/>
            <a:ext cx="2534297" cy="5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noProof="1" smtClean="0"/>
              <a:t>Capacitacion</a:t>
            </a:r>
            <a:endParaRPr lang="es-ES" noProof="1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8657" y="1768699"/>
            <a:ext cx="11454685" cy="4419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AR" sz="2800" b="1" dirty="0"/>
              <a:t>Geolocalización y Navegación </a:t>
            </a:r>
            <a:r>
              <a:rPr lang="es-AR" sz="2800" b="1" dirty="0" smtClean="0"/>
              <a:t>GPS</a:t>
            </a:r>
          </a:p>
          <a:p>
            <a:endParaRPr lang="es-AR" b="1" dirty="0" smtClean="0"/>
          </a:p>
          <a:p>
            <a:endParaRPr lang="es-AR" b="1" dirty="0" smtClean="0"/>
          </a:p>
          <a:p>
            <a:pPr marL="45720" indent="0">
              <a:buNone/>
            </a:pPr>
            <a:r>
              <a:rPr lang="es-AR" b="1" dirty="0" smtClean="0"/>
              <a:t>                                                                   </a:t>
            </a:r>
            <a:r>
              <a:rPr lang="es-AR" sz="2800" b="1" dirty="0" smtClean="0"/>
              <a:t>Utilización </a:t>
            </a:r>
            <a:r>
              <a:rPr lang="es-AR" sz="2800" b="1" dirty="0"/>
              <a:t>API Google </a:t>
            </a:r>
            <a:r>
              <a:rPr lang="es-AR" sz="2800" b="1" dirty="0" smtClean="0"/>
              <a:t>Maps</a:t>
            </a:r>
          </a:p>
          <a:p>
            <a:endParaRPr lang="es-AR" b="1" dirty="0" smtClean="0"/>
          </a:p>
          <a:p>
            <a:endParaRPr lang="es-AR" b="1" dirty="0" smtClean="0"/>
          </a:p>
          <a:p>
            <a:pPr marL="45720" indent="0">
              <a:buNone/>
            </a:pPr>
            <a:r>
              <a:rPr lang="es-AR" sz="2800" b="1" dirty="0" smtClean="0"/>
              <a:t>Programación </a:t>
            </a:r>
            <a:r>
              <a:rPr lang="es-AR" sz="2800" b="1" dirty="0"/>
              <a:t>Móvil </a:t>
            </a:r>
            <a:r>
              <a:rPr lang="es-AR" sz="2800" b="1" dirty="0" smtClean="0"/>
              <a:t>– Android</a:t>
            </a:r>
            <a:endParaRPr lang="es-419" sz="2800" b="1" dirty="0" smtClean="0"/>
          </a:p>
          <a:p>
            <a:pPr marL="365760" lvl="1" indent="0">
              <a:buNone/>
            </a:pPr>
            <a:endParaRPr lang="es-419" dirty="0" smtClean="0"/>
          </a:p>
        </p:txBody>
      </p:sp>
      <p:pic>
        <p:nvPicPr>
          <p:cNvPr id="2050" name="Picture 2" descr="C:\Users\Lukas\Desktop\geolocalizació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15" y="2749002"/>
            <a:ext cx="2557840" cy="1598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1" name="Picture 3" descr="C:\Users\Lukas\Desktop\geolocalizacion-negocios10x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54" y="1286218"/>
            <a:ext cx="1618648" cy="1618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3" name="Picture 5" descr="C:\Users\Lukas\Desktop\hero-android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7" r="35072" b="9261"/>
          <a:stretch/>
        </p:blipFill>
        <p:spPr bwMode="auto">
          <a:xfrm>
            <a:off x="5710217" y="4347653"/>
            <a:ext cx="1708013" cy="163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557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98442" y="381000"/>
            <a:ext cx="6058437" cy="623552"/>
          </a:xfrm>
        </p:spPr>
        <p:txBody>
          <a:bodyPr>
            <a:normAutofit/>
          </a:bodyPr>
          <a:lstStyle/>
          <a:p>
            <a:pPr algn="ctr"/>
            <a:r>
              <a:rPr lang="es-AR" dirty="0">
                <a:effectLst/>
              </a:rPr>
              <a:t>ANÁLISIS DE PREFACTIBILIDAD</a:t>
            </a:r>
            <a:endParaRPr lang="es-419" dirty="0">
              <a:effectLst/>
            </a:endParaRP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27251053"/>
              </p:ext>
            </p:extLst>
          </p:nvPr>
        </p:nvGraphicFramePr>
        <p:xfrm>
          <a:off x="368120" y="1755820"/>
          <a:ext cx="11493321" cy="4284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129547" y="1056067"/>
            <a:ext cx="199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 smtClean="0"/>
              <a:t>Desarrollo</a:t>
            </a:r>
            <a:endParaRPr lang="es-419" sz="2800" b="1" dirty="0"/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98442" y="381000"/>
            <a:ext cx="6058437" cy="623552"/>
          </a:xfrm>
        </p:spPr>
        <p:txBody>
          <a:bodyPr>
            <a:normAutofit/>
          </a:bodyPr>
          <a:lstStyle/>
          <a:p>
            <a:pPr algn="ctr"/>
            <a:r>
              <a:rPr lang="es-AR" dirty="0">
                <a:effectLst/>
              </a:rPr>
              <a:t>ANÁLISIS DE PREFACTIBILIDAD</a:t>
            </a:r>
            <a:endParaRPr lang="es-419" dirty="0">
              <a:effectLst/>
            </a:endParaRP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38443389"/>
              </p:ext>
            </p:extLst>
          </p:nvPr>
        </p:nvGraphicFramePr>
        <p:xfrm>
          <a:off x="368120" y="1755820"/>
          <a:ext cx="11493321" cy="4284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4500360" y="1004552"/>
            <a:ext cx="325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dirty="0" smtClean="0"/>
              <a:t>Implementación</a:t>
            </a:r>
            <a:endParaRPr lang="es-419" sz="2800" b="1" dirty="0"/>
          </a:p>
        </p:txBody>
      </p:sp>
    </p:spTree>
    <p:extLst>
      <p:ext uri="{BB962C8B-B14F-4D97-AF65-F5344CB8AC3E}">
        <p14:creationId xmlns:p14="http://schemas.microsoft.com/office/powerpoint/2010/main" val="31126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noProof="1" smtClean="0"/>
              <a:t>ENCUESTAS</a:t>
            </a:r>
            <a:endParaRPr lang="es-ES" noProof="1"/>
          </a:p>
        </p:txBody>
      </p:sp>
      <p:pic>
        <p:nvPicPr>
          <p:cNvPr id="5" name="image02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062605" y="4018342"/>
            <a:ext cx="3500120" cy="2089150"/>
          </a:xfrm>
          <a:prstGeom prst="rect">
            <a:avLst/>
          </a:prstGeom>
          <a:ln/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28" y="1847246"/>
            <a:ext cx="4619625" cy="18478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872" y="1804383"/>
            <a:ext cx="47434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noProof="1" smtClean="0"/>
              <a:t>Metologia</a:t>
            </a:r>
            <a:endParaRPr lang="es-ES" noProof="1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1" smtClean="0"/>
              <a:t>scrum</a:t>
            </a:r>
            <a:endParaRPr lang="es-ES" noProof="1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95400" y="2470150"/>
            <a:ext cx="4727448" cy="3650234"/>
          </a:xfrm>
        </p:spPr>
        <p:txBody>
          <a:bodyPr>
            <a:normAutofit fontScale="92500" lnSpcReduction="10000"/>
          </a:bodyPr>
          <a:lstStyle/>
          <a:p>
            <a:r>
              <a:rPr lang="es-419" noProof="1" smtClean="0"/>
              <a:t>Sprint de 2 semanas (6 días)</a:t>
            </a:r>
          </a:p>
          <a:p>
            <a:r>
              <a:rPr lang="es-419" noProof="1" smtClean="0"/>
              <a:t>Sprint 0 con diferente duración </a:t>
            </a:r>
            <a:endParaRPr lang="es-AR" noProof="1" smtClean="0"/>
          </a:p>
          <a:p>
            <a:r>
              <a:rPr lang="es-419" noProof="1" smtClean="0"/>
              <a:t>Reuniones</a:t>
            </a:r>
          </a:p>
          <a:p>
            <a:r>
              <a:rPr lang="es-419" noProof="1" smtClean="0"/>
              <a:t>Product Owner colectivo</a:t>
            </a:r>
            <a:endParaRPr lang="es-AR" noProof="1" smtClean="0"/>
          </a:p>
          <a:p>
            <a:r>
              <a:rPr lang="es-419" noProof="1"/>
              <a:t>Scrum master rotativo</a:t>
            </a:r>
            <a:endParaRPr lang="es-419" noProof="1" smtClean="0"/>
          </a:p>
          <a:p>
            <a:r>
              <a:rPr lang="es-419" noProof="1" smtClean="0"/>
              <a:t>Tester, Developer, DBA rotativo</a:t>
            </a:r>
          </a:p>
          <a:p>
            <a:r>
              <a:rPr lang="es-419" noProof="1" smtClean="0"/>
              <a:t>Calidad</a:t>
            </a:r>
            <a:endParaRPr lang="es-AR" noProof="1" smtClean="0"/>
          </a:p>
          <a:p>
            <a:r>
              <a:rPr lang="es-AR" noProof="1" smtClean="0"/>
              <a:t>Métricas</a:t>
            </a:r>
            <a:endParaRPr lang="es-419" noProof="1" smtClean="0"/>
          </a:p>
          <a:p>
            <a:endParaRPr lang="es-419" noProof="1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925" y="1828799"/>
            <a:ext cx="5583878" cy="25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línea roja para empresas (pantalla ancha)</Template>
  <TotalTime>0</TotalTime>
  <Words>618</Words>
  <Application>Microsoft Office PowerPoint</Application>
  <PresentationFormat>Panorámica</PresentationFormat>
  <Paragraphs>92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Cambria</vt:lpstr>
      <vt:lpstr>Wingdings</vt:lpstr>
      <vt:lpstr>Red Line Business 16x9</vt:lpstr>
      <vt:lpstr>GEO PARKING</vt:lpstr>
      <vt:lpstr>ALCANCES del producto</vt:lpstr>
      <vt:lpstr>Presentación de PowerPoint</vt:lpstr>
      <vt:lpstr>Tecnología a usar</vt:lpstr>
      <vt:lpstr>Capacitacion</vt:lpstr>
      <vt:lpstr>ANÁLISIS DE PREFACTIBILIDAD</vt:lpstr>
      <vt:lpstr>ANÁLISIS DE PREFACTIBILIDAD</vt:lpstr>
      <vt:lpstr>ENCUESTAS</vt:lpstr>
      <vt:lpstr>Metologia</vt:lpstr>
      <vt:lpstr>MOdelado</vt:lpstr>
      <vt:lpstr>Calendarizacion</vt:lpstr>
      <vt:lpstr>¿ Preguntas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2014-05-22T08:54:32Z</dcterms:created>
  <dcterms:modified xsi:type="dcterms:W3CDTF">2014-05-27T17:48:34Z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